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3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06A"/>
    <a:srgbClr val="F0E4D0"/>
    <a:srgbClr val="C3B091"/>
    <a:srgbClr val="E4CDA7"/>
    <a:srgbClr val="FFE6BC"/>
    <a:srgbClr val="FFF1D9"/>
    <a:srgbClr val="EDCA82"/>
    <a:srgbClr val="097770"/>
    <a:srgbClr val="E0CDBE"/>
    <a:srgbClr val="A9C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B87AACA-9C6E-4944-AD79-9DDB0188A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01669"/>
              </p:ext>
            </p:extLst>
          </p:nvPr>
        </p:nvGraphicFramePr>
        <p:xfrm>
          <a:off x="1868557" y="3438938"/>
          <a:ext cx="20832417" cy="914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713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2314713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2314713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2314713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2314713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2314713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  <a:gridCol w="2314713">
                  <a:extLst>
                    <a:ext uri="{9D8B030D-6E8A-4147-A177-3AD203B41FA5}">
                      <a16:colId xmlns:a16="http://schemas.microsoft.com/office/drawing/2014/main" val="3048339464"/>
                    </a:ext>
                  </a:extLst>
                </a:gridCol>
                <a:gridCol w="2314713">
                  <a:extLst>
                    <a:ext uri="{9D8B030D-6E8A-4147-A177-3AD203B41FA5}">
                      <a16:colId xmlns:a16="http://schemas.microsoft.com/office/drawing/2014/main" val="434869120"/>
                    </a:ext>
                  </a:extLst>
                </a:gridCol>
                <a:gridCol w="2314713">
                  <a:extLst>
                    <a:ext uri="{9D8B030D-6E8A-4147-A177-3AD203B41FA5}">
                      <a16:colId xmlns:a16="http://schemas.microsoft.com/office/drawing/2014/main" val="239611186"/>
                    </a:ext>
                  </a:extLst>
                </a:gridCol>
              </a:tblGrid>
              <a:tr h="1524493"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4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1524493"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Feb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1524493"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4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1524493"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Apr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1524493"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May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4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  <a:tr h="1524493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01540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A63BA856-E842-0D47-BBAE-BD1A21B1013A}"/>
              </a:ext>
            </a:extLst>
          </p:cNvPr>
          <p:cNvSpPr/>
          <p:nvPr/>
        </p:nvSpPr>
        <p:spPr>
          <a:xfrm>
            <a:off x="2971800" y="3975589"/>
            <a:ext cx="7346086" cy="746118"/>
          </a:xfrm>
          <a:prstGeom prst="rect">
            <a:avLst/>
          </a:prstGeom>
          <a:solidFill>
            <a:srgbClr val="8E8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CD07B1A-90AA-9A44-8CFC-8CA076E239D4}"/>
              </a:ext>
            </a:extLst>
          </p:cNvPr>
          <p:cNvSpPr/>
          <p:nvPr/>
        </p:nvSpPr>
        <p:spPr>
          <a:xfrm>
            <a:off x="4445248" y="5438629"/>
            <a:ext cx="4307749" cy="746118"/>
          </a:xfrm>
          <a:prstGeom prst="rect">
            <a:avLst/>
          </a:prstGeom>
          <a:solidFill>
            <a:srgbClr val="C3B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B9BABF0-4EAC-BE40-81B6-184F2356C68E}"/>
              </a:ext>
            </a:extLst>
          </p:cNvPr>
          <p:cNvSpPr/>
          <p:nvPr/>
        </p:nvSpPr>
        <p:spPr>
          <a:xfrm>
            <a:off x="1766118" y="6924529"/>
            <a:ext cx="5754822" cy="746118"/>
          </a:xfrm>
          <a:prstGeom prst="rect">
            <a:avLst/>
          </a:prstGeom>
          <a:solidFill>
            <a:srgbClr val="E4CD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60D25E-67EF-EC45-833E-FE30A25BDD4E}"/>
              </a:ext>
            </a:extLst>
          </p:cNvPr>
          <p:cNvSpPr/>
          <p:nvPr/>
        </p:nvSpPr>
        <p:spPr>
          <a:xfrm>
            <a:off x="4069080" y="8451696"/>
            <a:ext cx="4091940" cy="746118"/>
          </a:xfrm>
          <a:prstGeom prst="rect">
            <a:avLst/>
          </a:prstGeom>
          <a:solidFill>
            <a:srgbClr val="F0E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676BED-01FA-024B-938A-A5D3F8614589}"/>
              </a:ext>
            </a:extLst>
          </p:cNvPr>
          <p:cNvSpPr/>
          <p:nvPr/>
        </p:nvSpPr>
        <p:spPr>
          <a:xfrm>
            <a:off x="4823459" y="9937596"/>
            <a:ext cx="4638781" cy="746118"/>
          </a:xfrm>
          <a:prstGeom prst="rect">
            <a:avLst/>
          </a:prstGeom>
          <a:solidFill>
            <a:srgbClr val="FFE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A36957B-13AF-7245-AB26-7089FEB3877E}"/>
              </a:ext>
            </a:extLst>
          </p:cNvPr>
          <p:cNvSpPr/>
          <p:nvPr/>
        </p:nvSpPr>
        <p:spPr>
          <a:xfrm>
            <a:off x="15265448" y="3975589"/>
            <a:ext cx="4549140" cy="746118"/>
          </a:xfrm>
          <a:prstGeom prst="rect">
            <a:avLst/>
          </a:prstGeom>
          <a:solidFill>
            <a:srgbClr val="8E8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1F98999-7CB3-3F4E-9153-916E828714D5}"/>
              </a:ext>
            </a:extLst>
          </p:cNvPr>
          <p:cNvSpPr/>
          <p:nvPr/>
        </p:nvSpPr>
        <p:spPr>
          <a:xfrm>
            <a:off x="16738897" y="5438629"/>
            <a:ext cx="2158704" cy="746118"/>
          </a:xfrm>
          <a:prstGeom prst="rect">
            <a:avLst/>
          </a:prstGeom>
          <a:solidFill>
            <a:srgbClr val="C3B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20A9C4-4ADC-6C44-8CA2-539F8AC6A3E6}"/>
              </a:ext>
            </a:extLst>
          </p:cNvPr>
          <p:cNvSpPr/>
          <p:nvPr/>
        </p:nvSpPr>
        <p:spPr>
          <a:xfrm>
            <a:off x="14059766" y="6924529"/>
            <a:ext cx="7454034" cy="746118"/>
          </a:xfrm>
          <a:prstGeom prst="rect">
            <a:avLst/>
          </a:prstGeom>
          <a:solidFill>
            <a:srgbClr val="E4CD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538AF11-FC1E-C446-93DB-29D8399B3659}"/>
              </a:ext>
            </a:extLst>
          </p:cNvPr>
          <p:cNvSpPr/>
          <p:nvPr/>
        </p:nvSpPr>
        <p:spPr>
          <a:xfrm>
            <a:off x="15159634" y="8451696"/>
            <a:ext cx="2874366" cy="746118"/>
          </a:xfrm>
          <a:prstGeom prst="rect">
            <a:avLst/>
          </a:prstGeom>
          <a:solidFill>
            <a:srgbClr val="F0E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7CAA26F-FAE5-2845-9718-598A5DACBCE3}"/>
              </a:ext>
            </a:extLst>
          </p:cNvPr>
          <p:cNvSpPr/>
          <p:nvPr/>
        </p:nvSpPr>
        <p:spPr>
          <a:xfrm>
            <a:off x="17117107" y="9937596"/>
            <a:ext cx="4638781" cy="746118"/>
          </a:xfrm>
          <a:prstGeom prst="rect">
            <a:avLst/>
          </a:prstGeom>
          <a:solidFill>
            <a:srgbClr val="FFE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adroTexto 350">
            <a:extLst>
              <a:ext uri="{FF2B5EF4-FFF2-40B4-BE49-F238E27FC236}">
                <a16:creationId xmlns:a16="http://schemas.microsoft.com/office/drawing/2014/main" id="{FA992E7F-CD81-3E41-925C-33FFB483A6BE}"/>
              </a:ext>
            </a:extLst>
          </p:cNvPr>
          <p:cNvSpPr txBox="1"/>
          <p:nvPr/>
        </p:nvSpPr>
        <p:spPr>
          <a:xfrm>
            <a:off x="6812224" y="863164"/>
            <a:ext cx="10753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8E806A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</p:spTree>
    <p:extLst>
      <p:ext uri="{BB962C8B-B14F-4D97-AF65-F5344CB8AC3E}">
        <p14:creationId xmlns:p14="http://schemas.microsoft.com/office/powerpoint/2010/main" val="14260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 - 16 Light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36597B"/>
      </a:accent1>
      <a:accent2>
        <a:srgbClr val="919098"/>
      </a:accent2>
      <a:accent3>
        <a:srgbClr val="009AA8"/>
      </a:accent3>
      <a:accent4>
        <a:srgbClr val="FE6653"/>
      </a:accent4>
      <a:accent5>
        <a:srgbClr val="A3D7D7"/>
      </a:accent5>
      <a:accent6>
        <a:srgbClr val="36597B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111902</TotalTime>
  <Words>16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18397</cp:revision>
  <cp:lastPrinted>2022-04-20T04:40:38Z</cp:lastPrinted>
  <dcterms:created xsi:type="dcterms:W3CDTF">2014-11-12T21:47:38Z</dcterms:created>
  <dcterms:modified xsi:type="dcterms:W3CDTF">2022-04-20T04:43:45Z</dcterms:modified>
  <cp:category/>
</cp:coreProperties>
</file>