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4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A82"/>
    <a:srgbClr val="097770"/>
    <a:srgbClr val="E0CDBE"/>
    <a:srgbClr val="A9C0A6"/>
    <a:srgbClr val="FCF7EE"/>
    <a:srgbClr val="E3EAE2"/>
    <a:srgbClr val="FAF1DE"/>
    <a:srgbClr val="F7E8C9"/>
    <a:srgbClr val="BEFAF6"/>
    <a:srgbClr val="F8E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33833D9-FF5C-554A-B78D-2CE8DE305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84992"/>
              </p:ext>
            </p:extLst>
          </p:nvPr>
        </p:nvGraphicFramePr>
        <p:xfrm>
          <a:off x="2143292" y="3816626"/>
          <a:ext cx="19861944" cy="788768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10324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3310324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3310324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3310324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3310324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3310324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</a:tblGrid>
              <a:tr h="138662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Prioritize</a:t>
                      </a:r>
                      <a:endParaRPr lang="en-US" b="0" i="0" dirty="0">
                        <a:solidFill>
                          <a:schemeClr val="bg2">
                            <a:lumMod val="6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350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  <a:tr h="108351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174924"/>
                  </a:ext>
                </a:extLst>
              </a:tr>
            </a:tbl>
          </a:graphicData>
        </a:graphic>
      </p:graphicFrame>
      <p:grpSp>
        <p:nvGrpSpPr>
          <p:cNvPr id="6" name="Grupo 349">
            <a:extLst>
              <a:ext uri="{FF2B5EF4-FFF2-40B4-BE49-F238E27FC236}">
                <a16:creationId xmlns:a16="http://schemas.microsoft.com/office/drawing/2014/main" id="{C3CB0592-48C1-C944-A9B5-F01A24CADE5A}"/>
              </a:ext>
            </a:extLst>
          </p:cNvPr>
          <p:cNvGrpSpPr/>
          <p:nvPr/>
        </p:nvGrpSpPr>
        <p:grpSpPr>
          <a:xfrm>
            <a:off x="2445026" y="815009"/>
            <a:ext cx="19264317" cy="2671543"/>
            <a:chOff x="2668308" y="861425"/>
            <a:chExt cx="19041035" cy="2471627"/>
          </a:xfrm>
        </p:grpSpPr>
        <p:sp>
          <p:nvSpPr>
            <p:cNvPr id="8" name="CuadroTexto 350">
              <a:extLst>
                <a:ext uri="{FF2B5EF4-FFF2-40B4-BE49-F238E27FC236}">
                  <a16:creationId xmlns:a16="http://schemas.microsoft.com/office/drawing/2014/main" id="{07449FCA-0376-B54C-B68A-FE5CE829F40E}"/>
                </a:ext>
              </a:extLst>
            </p:cNvPr>
            <p:cNvSpPr txBox="1"/>
            <p:nvPr/>
          </p:nvSpPr>
          <p:spPr>
            <a:xfrm>
              <a:off x="6874542" y="861425"/>
              <a:ext cx="10628630" cy="12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9" name="CuadroTexto 351">
              <a:extLst>
                <a:ext uri="{FF2B5EF4-FFF2-40B4-BE49-F238E27FC236}">
                  <a16:creationId xmlns:a16="http://schemas.microsoft.com/office/drawing/2014/main" id="{60E424CE-AF38-A54A-88A7-B802583379A3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10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551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111899</TotalTime>
  <Words>68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18397</cp:revision>
  <cp:lastPrinted>2022-04-20T04:47:07Z</cp:lastPrinted>
  <dcterms:created xsi:type="dcterms:W3CDTF">2014-11-12T21:47:38Z</dcterms:created>
  <dcterms:modified xsi:type="dcterms:W3CDTF">2022-04-20T04:51:46Z</dcterms:modified>
  <cp:category/>
</cp:coreProperties>
</file>