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80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CA82"/>
    <a:srgbClr val="097770"/>
    <a:srgbClr val="E0CDBE"/>
    <a:srgbClr val="A9C0A6"/>
    <a:srgbClr val="FCF7EE"/>
    <a:srgbClr val="E3EAE2"/>
    <a:srgbClr val="FAF1DE"/>
    <a:srgbClr val="F7E8C9"/>
    <a:srgbClr val="BEFAF6"/>
    <a:srgbClr val="F8E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6" autoAdjust="0"/>
    <p:restoredTop sz="38338" autoAdjust="0"/>
  </p:normalViewPr>
  <p:slideViewPr>
    <p:cSldViewPr snapToGrid="0" snapToObjects="1">
      <p:cViewPr varScale="1">
        <p:scale>
          <a:sx n="32" d="100"/>
          <a:sy n="32" d="100"/>
        </p:scale>
        <p:origin x="744" y="48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7058F32-996F-0948-91D9-13EB55E3F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727882"/>
              </p:ext>
            </p:extLst>
          </p:nvPr>
        </p:nvGraphicFramePr>
        <p:xfrm>
          <a:off x="8955743" y="3672130"/>
          <a:ext cx="13546447" cy="849336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711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8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8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8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8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538">
                <a:tc>
                  <a:txBody>
                    <a:bodyPr/>
                    <a:lstStyle/>
                    <a:p>
                      <a:pPr algn="ctr"/>
                      <a:r>
                        <a:rPr lang="en-US" sz="36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Develop</a:t>
                      </a:r>
                    </a:p>
                  </a:txBody>
                  <a:tcPr marL="124305" marR="124305" marT="62152" marB="62152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A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i="0" dirty="0"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Analyze</a:t>
                      </a:r>
                      <a:endParaRPr lang="en-US" sz="3600" b="0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i="0" dirty="0"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Identify</a:t>
                      </a:r>
                      <a:endParaRPr lang="en-US" sz="3600" b="0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77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i="0" dirty="0"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Advertise</a:t>
                      </a:r>
                      <a:endParaRPr lang="en-US" sz="3600" b="0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D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i="0" dirty="0"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Authorize</a:t>
                      </a:r>
                      <a:endParaRPr lang="en-US" sz="3600" b="0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C0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11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456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34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570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F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456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7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23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11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78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490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28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FA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78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7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70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11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234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10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1950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234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7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250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11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4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2740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470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4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2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811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869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8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591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869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7250</a:t>
                      </a:r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C564585A-4D74-B642-B84E-3EBF2B2ED836}"/>
              </a:ext>
            </a:extLst>
          </p:cNvPr>
          <p:cNvGrpSpPr/>
          <p:nvPr/>
        </p:nvGrpSpPr>
        <p:grpSpPr>
          <a:xfrm>
            <a:off x="1909082" y="3632373"/>
            <a:ext cx="7046660" cy="8483164"/>
            <a:chOff x="1694631" y="4025466"/>
            <a:chExt cx="7046660" cy="848316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715E625-829A-7E41-9691-3365DE07CD5D}"/>
                </a:ext>
              </a:extLst>
            </p:cNvPr>
            <p:cNvSpPr/>
            <p:nvPr/>
          </p:nvSpPr>
          <p:spPr>
            <a:xfrm>
              <a:off x="1694631" y="4025466"/>
              <a:ext cx="7046660" cy="8483164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2E27168-D5B5-9346-ACED-BAFC5DE019F2}"/>
                </a:ext>
              </a:extLst>
            </p:cNvPr>
            <p:cNvGrpSpPr/>
            <p:nvPr/>
          </p:nvGrpSpPr>
          <p:grpSpPr>
            <a:xfrm>
              <a:off x="2502759" y="5124018"/>
              <a:ext cx="5617520" cy="6815050"/>
              <a:chOff x="5590449" y="7232365"/>
              <a:chExt cx="5617520" cy="6815050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A103BE2-8BAA-CE4B-9AD1-862D7FCC8AFB}"/>
                  </a:ext>
                </a:extLst>
              </p:cNvPr>
              <p:cNvSpPr txBox="1"/>
              <p:nvPr/>
            </p:nvSpPr>
            <p:spPr>
              <a:xfrm>
                <a:off x="5590449" y="11903751"/>
                <a:ext cx="5243758" cy="2143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4080"/>
                  </a:lnSpc>
                </a:pPr>
                <a:r>
                  <a:rPr lang="en-US" sz="28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there, you need to make sure you promote it in the right place. 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220F277-4F51-E04F-B91F-5A0615F6F09C}"/>
                  </a:ext>
                </a:extLst>
              </p:cNvPr>
              <p:cNvSpPr/>
              <p:nvPr/>
            </p:nvSpPr>
            <p:spPr>
              <a:xfrm>
                <a:off x="5590449" y="11254683"/>
                <a:ext cx="524375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rPr>
                  <a:t>Write Your Title</a:t>
                </a:r>
                <a:endParaRPr lang="en-US" sz="54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9B581FE-26AF-0541-8291-8AB8F72F713C}"/>
                  </a:ext>
                </a:extLst>
              </p:cNvPr>
              <p:cNvSpPr txBox="1"/>
              <p:nvPr/>
            </p:nvSpPr>
            <p:spPr>
              <a:xfrm>
                <a:off x="5590449" y="7232365"/>
                <a:ext cx="561752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Lato Light" panose="020F0502020204030203" pitchFamily="34" charset="0"/>
                  </a:rPr>
                  <a:t>That’s why we provide point and click solutions.</a:t>
                </a:r>
              </a:p>
            </p:txBody>
          </p:sp>
        </p:grpSp>
      </p:grpSp>
      <p:grpSp>
        <p:nvGrpSpPr>
          <p:cNvPr id="12" name="Grupo 349">
            <a:extLst>
              <a:ext uri="{FF2B5EF4-FFF2-40B4-BE49-F238E27FC236}">
                <a16:creationId xmlns:a16="http://schemas.microsoft.com/office/drawing/2014/main" id="{9BE73E0E-1FF2-5B47-906C-0AB4235495BB}"/>
              </a:ext>
            </a:extLst>
          </p:cNvPr>
          <p:cNvGrpSpPr/>
          <p:nvPr/>
        </p:nvGrpSpPr>
        <p:grpSpPr>
          <a:xfrm>
            <a:off x="2524540" y="417444"/>
            <a:ext cx="19184804" cy="2713795"/>
            <a:chOff x="2668308" y="861425"/>
            <a:chExt cx="19041035" cy="2440625"/>
          </a:xfrm>
        </p:grpSpPr>
        <p:sp>
          <p:nvSpPr>
            <p:cNvPr id="13" name="CuadroTexto 350">
              <a:extLst>
                <a:ext uri="{FF2B5EF4-FFF2-40B4-BE49-F238E27FC236}">
                  <a16:creationId xmlns:a16="http://schemas.microsoft.com/office/drawing/2014/main" id="{2553F849-CAED-4F43-B7E1-88777BCB45F0}"/>
                </a:ext>
              </a:extLst>
            </p:cNvPr>
            <p:cNvSpPr txBox="1"/>
            <p:nvPr/>
          </p:nvSpPr>
          <p:spPr>
            <a:xfrm>
              <a:off x="6852516" y="861425"/>
              <a:ext cx="10672681" cy="1190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Gantt Charts Analysis</a:t>
              </a:r>
            </a:p>
          </p:txBody>
        </p:sp>
        <p:sp>
          <p:nvSpPr>
            <p:cNvPr id="14" name="CuadroTexto 351">
              <a:extLst>
                <a:ext uri="{FF2B5EF4-FFF2-40B4-BE49-F238E27FC236}">
                  <a16:creationId xmlns:a16="http://schemas.microsoft.com/office/drawing/2014/main" id="{072AD868-3CC6-EB40-B0C5-1438518B8CC2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79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2045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F - 16 Light">
      <a:dk1>
        <a:srgbClr val="999999"/>
      </a:dk1>
      <a:lt1>
        <a:srgbClr val="FFFFFF"/>
      </a:lt1>
      <a:dk2>
        <a:srgbClr val="364556"/>
      </a:dk2>
      <a:lt2>
        <a:srgbClr val="FFFFFF"/>
      </a:lt2>
      <a:accent1>
        <a:srgbClr val="36597B"/>
      </a:accent1>
      <a:accent2>
        <a:srgbClr val="919098"/>
      </a:accent2>
      <a:accent3>
        <a:srgbClr val="009AA8"/>
      </a:accent3>
      <a:accent4>
        <a:srgbClr val="FE6653"/>
      </a:accent4>
      <a:accent5>
        <a:srgbClr val="A3D7D7"/>
      </a:accent5>
      <a:accent6>
        <a:srgbClr val="36597B"/>
      </a:accent6>
      <a:hlink>
        <a:srgbClr val="9FD368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111889</TotalTime>
  <Words>89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18396</cp:revision>
  <cp:lastPrinted>2022-04-18T16:57:25Z</cp:lastPrinted>
  <dcterms:created xsi:type="dcterms:W3CDTF">2014-11-12T21:47:38Z</dcterms:created>
  <dcterms:modified xsi:type="dcterms:W3CDTF">2022-04-20T04:52:12Z</dcterms:modified>
  <cp:category/>
</cp:coreProperties>
</file>