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85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EE6"/>
    <a:srgbClr val="A9C0A6"/>
    <a:srgbClr val="F1E9E3"/>
    <a:srgbClr val="E0CDBE"/>
    <a:srgbClr val="B5F9F4"/>
    <a:srgbClr val="097770"/>
    <a:srgbClr val="F6E6C6"/>
    <a:srgbClr val="F4DFB6"/>
    <a:srgbClr val="EDCA82"/>
    <a:srgbClr val="FCF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6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44" y="52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 hidden="1">
            <a:extLst>
              <a:ext uri="{FF2B5EF4-FFF2-40B4-BE49-F238E27FC236}">
                <a16:creationId xmlns:a16="http://schemas.microsoft.com/office/drawing/2014/main" id="{26AE0045-52CA-0746-909E-C5AB9689A40A}"/>
              </a:ext>
            </a:extLst>
          </p:cNvPr>
          <p:cNvSpPr/>
          <p:nvPr/>
        </p:nvSpPr>
        <p:spPr>
          <a:xfrm>
            <a:off x="19832861" y="8444045"/>
            <a:ext cx="780616" cy="78061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 hidden="1">
            <a:extLst>
              <a:ext uri="{FF2B5EF4-FFF2-40B4-BE49-F238E27FC236}">
                <a16:creationId xmlns:a16="http://schemas.microsoft.com/office/drawing/2014/main" id="{13DE0F5F-F61F-7747-8903-467A296E6A80}"/>
              </a:ext>
            </a:extLst>
          </p:cNvPr>
          <p:cNvSpPr/>
          <p:nvPr/>
        </p:nvSpPr>
        <p:spPr>
          <a:xfrm>
            <a:off x="19832861" y="10958645"/>
            <a:ext cx="780616" cy="78061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 hidden="1">
            <a:extLst>
              <a:ext uri="{FF2B5EF4-FFF2-40B4-BE49-F238E27FC236}">
                <a16:creationId xmlns:a16="http://schemas.microsoft.com/office/drawing/2014/main" id="{057729B9-EE68-2244-8341-347E73564E58}"/>
              </a:ext>
            </a:extLst>
          </p:cNvPr>
          <p:cNvSpPr/>
          <p:nvPr/>
        </p:nvSpPr>
        <p:spPr>
          <a:xfrm>
            <a:off x="15821970" y="7649818"/>
            <a:ext cx="780616" cy="780614"/>
          </a:xfrm>
          <a:prstGeom prst="ellipse">
            <a:avLst/>
          </a:prstGeom>
          <a:solidFill>
            <a:srgbClr val="A9C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 hidden="1">
            <a:extLst>
              <a:ext uri="{FF2B5EF4-FFF2-40B4-BE49-F238E27FC236}">
                <a16:creationId xmlns:a16="http://schemas.microsoft.com/office/drawing/2014/main" id="{F7C28125-15CE-3647-B85A-19AEC69458C2}"/>
              </a:ext>
            </a:extLst>
          </p:cNvPr>
          <p:cNvSpPr/>
          <p:nvPr/>
        </p:nvSpPr>
        <p:spPr>
          <a:xfrm>
            <a:off x="15821970" y="8464827"/>
            <a:ext cx="780616" cy="780614"/>
          </a:xfrm>
          <a:prstGeom prst="ellipse">
            <a:avLst/>
          </a:prstGeom>
          <a:solidFill>
            <a:srgbClr val="A9C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 hidden="1">
            <a:extLst>
              <a:ext uri="{FF2B5EF4-FFF2-40B4-BE49-F238E27FC236}">
                <a16:creationId xmlns:a16="http://schemas.microsoft.com/office/drawing/2014/main" id="{F5CD507D-600B-2145-99BE-2E16438BBAFA}"/>
              </a:ext>
            </a:extLst>
          </p:cNvPr>
          <p:cNvSpPr/>
          <p:nvPr/>
        </p:nvSpPr>
        <p:spPr>
          <a:xfrm>
            <a:off x="15821970" y="9296100"/>
            <a:ext cx="780616" cy="780614"/>
          </a:xfrm>
          <a:prstGeom prst="ellipse">
            <a:avLst/>
          </a:prstGeom>
          <a:solidFill>
            <a:srgbClr val="A9C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 hidden="1">
            <a:extLst>
              <a:ext uri="{FF2B5EF4-FFF2-40B4-BE49-F238E27FC236}">
                <a16:creationId xmlns:a16="http://schemas.microsoft.com/office/drawing/2014/main" id="{D4647F88-DA51-4542-AB07-D80CDB512450}"/>
              </a:ext>
            </a:extLst>
          </p:cNvPr>
          <p:cNvSpPr/>
          <p:nvPr/>
        </p:nvSpPr>
        <p:spPr>
          <a:xfrm>
            <a:off x="11790298" y="9291582"/>
            <a:ext cx="780616" cy="780614"/>
          </a:xfrm>
          <a:prstGeom prst="ellipse">
            <a:avLst/>
          </a:prstGeom>
          <a:solidFill>
            <a:srgbClr val="E0C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 hidden="1">
            <a:extLst>
              <a:ext uri="{FF2B5EF4-FFF2-40B4-BE49-F238E27FC236}">
                <a16:creationId xmlns:a16="http://schemas.microsoft.com/office/drawing/2014/main" id="{9456DF37-AE69-CF46-B73B-2D3F68C2F317}"/>
              </a:ext>
            </a:extLst>
          </p:cNvPr>
          <p:cNvSpPr/>
          <p:nvPr/>
        </p:nvSpPr>
        <p:spPr>
          <a:xfrm>
            <a:off x="11790298" y="10106591"/>
            <a:ext cx="780616" cy="780614"/>
          </a:xfrm>
          <a:prstGeom prst="ellipse">
            <a:avLst/>
          </a:prstGeom>
          <a:solidFill>
            <a:srgbClr val="E0C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 hidden="1">
            <a:extLst>
              <a:ext uri="{FF2B5EF4-FFF2-40B4-BE49-F238E27FC236}">
                <a16:creationId xmlns:a16="http://schemas.microsoft.com/office/drawing/2014/main" id="{77021B62-D742-694A-A749-14EEF97FB003}"/>
              </a:ext>
            </a:extLst>
          </p:cNvPr>
          <p:cNvSpPr/>
          <p:nvPr/>
        </p:nvSpPr>
        <p:spPr>
          <a:xfrm>
            <a:off x="11790298" y="10937864"/>
            <a:ext cx="780616" cy="780614"/>
          </a:xfrm>
          <a:prstGeom prst="ellipse">
            <a:avLst/>
          </a:prstGeom>
          <a:solidFill>
            <a:srgbClr val="E0C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 hidden="1">
            <a:extLst>
              <a:ext uri="{FF2B5EF4-FFF2-40B4-BE49-F238E27FC236}">
                <a16:creationId xmlns:a16="http://schemas.microsoft.com/office/drawing/2014/main" id="{07169B73-C2B9-7046-A850-517DF95E94BC}"/>
              </a:ext>
            </a:extLst>
          </p:cNvPr>
          <p:cNvSpPr/>
          <p:nvPr/>
        </p:nvSpPr>
        <p:spPr>
          <a:xfrm>
            <a:off x="7779407" y="8439527"/>
            <a:ext cx="780616" cy="780614"/>
          </a:xfrm>
          <a:prstGeom prst="ellipse">
            <a:avLst/>
          </a:prstGeom>
          <a:solidFill>
            <a:srgbClr val="0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" name="Oval 46" hidden="1">
            <a:extLst>
              <a:ext uri="{FF2B5EF4-FFF2-40B4-BE49-F238E27FC236}">
                <a16:creationId xmlns:a16="http://schemas.microsoft.com/office/drawing/2014/main" id="{59847E20-11E0-2A46-99C5-135F30AB1E1E}"/>
              </a:ext>
            </a:extLst>
          </p:cNvPr>
          <p:cNvSpPr/>
          <p:nvPr/>
        </p:nvSpPr>
        <p:spPr>
          <a:xfrm>
            <a:off x="7779407" y="9254536"/>
            <a:ext cx="780616" cy="780614"/>
          </a:xfrm>
          <a:prstGeom prst="ellipse">
            <a:avLst/>
          </a:prstGeom>
          <a:solidFill>
            <a:srgbClr val="0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88CA6FD-B66C-4048-97F5-1057FFA5D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729546"/>
              </p:ext>
            </p:extLst>
          </p:nvPr>
        </p:nvGraphicFramePr>
        <p:xfrm>
          <a:off x="2146852" y="3816626"/>
          <a:ext cx="20136680" cy="880901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027336">
                  <a:extLst>
                    <a:ext uri="{9D8B030D-6E8A-4147-A177-3AD203B41FA5}">
                      <a16:colId xmlns:a16="http://schemas.microsoft.com/office/drawing/2014/main" val="1064767228"/>
                    </a:ext>
                  </a:extLst>
                </a:gridCol>
                <a:gridCol w="4027336">
                  <a:extLst>
                    <a:ext uri="{9D8B030D-6E8A-4147-A177-3AD203B41FA5}">
                      <a16:colId xmlns:a16="http://schemas.microsoft.com/office/drawing/2014/main" val="2110247153"/>
                    </a:ext>
                  </a:extLst>
                </a:gridCol>
                <a:gridCol w="4027336">
                  <a:extLst>
                    <a:ext uri="{9D8B030D-6E8A-4147-A177-3AD203B41FA5}">
                      <a16:colId xmlns:a16="http://schemas.microsoft.com/office/drawing/2014/main" val="1671774837"/>
                    </a:ext>
                  </a:extLst>
                </a:gridCol>
                <a:gridCol w="4027336">
                  <a:extLst>
                    <a:ext uri="{9D8B030D-6E8A-4147-A177-3AD203B41FA5}">
                      <a16:colId xmlns:a16="http://schemas.microsoft.com/office/drawing/2014/main" val="1042921663"/>
                    </a:ext>
                  </a:extLst>
                </a:gridCol>
                <a:gridCol w="4027336">
                  <a:extLst>
                    <a:ext uri="{9D8B030D-6E8A-4147-A177-3AD203B41FA5}">
                      <a16:colId xmlns:a16="http://schemas.microsoft.com/office/drawing/2014/main" val="1140046485"/>
                    </a:ext>
                  </a:extLst>
                </a:gridCol>
              </a:tblGrid>
              <a:tr h="3687206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EDCA82"/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b="0" i="0" dirty="0">
                        <a:solidFill>
                          <a:srgbClr val="EDCA8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T="0" marB="82296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097770"/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b="0" i="0" dirty="0">
                        <a:solidFill>
                          <a:srgbClr val="097770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T="0" marB="82296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E0CDBE"/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endParaRPr lang="en-US" b="0" i="0" dirty="0">
                        <a:solidFill>
                          <a:srgbClr val="E0CDBE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T="0" marB="82296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A9C0A6"/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b="0" i="0" dirty="0">
                        <a:solidFill>
                          <a:srgbClr val="A9C0A6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T="0" marB="82296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entury Gothic" panose="020B0502020202020204" pitchFamily="34" charset="0"/>
                        </a:rPr>
                        <a:t>Authorize</a:t>
                      </a:r>
                      <a:endParaRPr lang="en-US" b="0" i="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T="0" marB="82296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711411"/>
                  </a:ext>
                </a:extLst>
              </a:tr>
              <a:tr h="853635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6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72463"/>
                  </a:ext>
                </a:extLst>
              </a:tr>
              <a:tr h="853635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6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65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03603"/>
                  </a:ext>
                </a:extLst>
              </a:tr>
              <a:tr h="853635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500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9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257650"/>
                  </a:ext>
                </a:extLst>
              </a:tr>
              <a:tr h="853635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600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600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9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268816"/>
                  </a:ext>
                </a:extLst>
              </a:tr>
              <a:tr h="853635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6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75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9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7457"/>
                  </a:ext>
                </a:extLst>
              </a:tr>
              <a:tr h="853635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750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174924"/>
                  </a:ext>
                </a:extLst>
              </a:tr>
            </a:tbl>
          </a:graphicData>
        </a:graphic>
      </p:graphicFrame>
      <p:sp>
        <p:nvSpPr>
          <p:cNvPr id="15" name="Freeform 14">
            <a:extLst>
              <a:ext uri="{FF2B5EF4-FFF2-40B4-BE49-F238E27FC236}">
                <a16:creationId xmlns:a16="http://schemas.microsoft.com/office/drawing/2014/main" id="{8140CF75-21AD-7042-B7AC-BA7E69B64F39}"/>
              </a:ext>
            </a:extLst>
          </p:cNvPr>
          <p:cNvSpPr/>
          <p:nvPr/>
        </p:nvSpPr>
        <p:spPr>
          <a:xfrm>
            <a:off x="7467248" y="4767662"/>
            <a:ext cx="1438315" cy="100006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86" h="964">
                <a:moveTo>
                  <a:pt x="1051" y="523"/>
                </a:moveTo>
                <a:cubicBezTo>
                  <a:pt x="1046" y="533"/>
                  <a:pt x="1040" y="542"/>
                  <a:pt x="1034" y="551"/>
                </a:cubicBezTo>
                <a:cubicBezTo>
                  <a:pt x="1032" y="553"/>
                  <a:pt x="1026" y="558"/>
                  <a:pt x="1020" y="563"/>
                </a:cubicBezTo>
                <a:lnTo>
                  <a:pt x="917" y="480"/>
                </a:lnTo>
                <a:lnTo>
                  <a:pt x="917" y="479"/>
                </a:lnTo>
                <a:cubicBezTo>
                  <a:pt x="916" y="479"/>
                  <a:pt x="896" y="460"/>
                  <a:pt x="865" y="433"/>
                </a:cubicBezTo>
                <a:cubicBezTo>
                  <a:pt x="863" y="431"/>
                  <a:pt x="860" y="429"/>
                  <a:pt x="858" y="428"/>
                </a:cubicBezTo>
                <a:cubicBezTo>
                  <a:pt x="852" y="419"/>
                  <a:pt x="842" y="413"/>
                  <a:pt x="831" y="415"/>
                </a:cubicBezTo>
                <a:cubicBezTo>
                  <a:pt x="813" y="416"/>
                  <a:pt x="796" y="411"/>
                  <a:pt x="783" y="401"/>
                </a:cubicBezTo>
                <a:cubicBezTo>
                  <a:pt x="769" y="390"/>
                  <a:pt x="760" y="374"/>
                  <a:pt x="758" y="357"/>
                </a:cubicBezTo>
                <a:cubicBezTo>
                  <a:pt x="757" y="342"/>
                  <a:pt x="743" y="331"/>
                  <a:pt x="728" y="332"/>
                </a:cubicBezTo>
                <a:lnTo>
                  <a:pt x="608" y="345"/>
                </a:lnTo>
                <a:cubicBezTo>
                  <a:pt x="602" y="346"/>
                  <a:pt x="597" y="348"/>
                  <a:pt x="593" y="352"/>
                </a:cubicBezTo>
                <a:cubicBezTo>
                  <a:pt x="587" y="357"/>
                  <a:pt x="583" y="365"/>
                  <a:pt x="583" y="373"/>
                </a:cubicBezTo>
                <a:cubicBezTo>
                  <a:pt x="583" y="374"/>
                  <a:pt x="583" y="375"/>
                  <a:pt x="583" y="376"/>
                </a:cubicBezTo>
                <a:cubicBezTo>
                  <a:pt x="584" y="383"/>
                  <a:pt x="581" y="405"/>
                  <a:pt x="569" y="435"/>
                </a:cubicBezTo>
                <a:cubicBezTo>
                  <a:pt x="558" y="465"/>
                  <a:pt x="546" y="482"/>
                  <a:pt x="540" y="486"/>
                </a:cubicBezTo>
                <a:cubicBezTo>
                  <a:pt x="538" y="487"/>
                  <a:pt x="530" y="490"/>
                  <a:pt x="518" y="488"/>
                </a:cubicBezTo>
                <a:cubicBezTo>
                  <a:pt x="508" y="486"/>
                  <a:pt x="502" y="483"/>
                  <a:pt x="499" y="481"/>
                </a:cubicBezTo>
                <a:lnTo>
                  <a:pt x="533" y="311"/>
                </a:lnTo>
                <a:lnTo>
                  <a:pt x="651" y="274"/>
                </a:lnTo>
                <a:cubicBezTo>
                  <a:pt x="653" y="274"/>
                  <a:pt x="655" y="273"/>
                  <a:pt x="656" y="272"/>
                </a:cubicBezTo>
                <a:lnTo>
                  <a:pt x="943" y="229"/>
                </a:lnTo>
                <a:lnTo>
                  <a:pt x="1109" y="445"/>
                </a:lnTo>
                <a:cubicBezTo>
                  <a:pt x="1081" y="473"/>
                  <a:pt x="1065" y="499"/>
                  <a:pt x="1051" y="523"/>
                </a:cubicBezTo>
                <a:close/>
                <a:moveTo>
                  <a:pt x="1073" y="709"/>
                </a:moveTo>
                <a:lnTo>
                  <a:pt x="1072" y="710"/>
                </a:lnTo>
                <a:cubicBezTo>
                  <a:pt x="1072" y="710"/>
                  <a:pt x="1072" y="711"/>
                  <a:pt x="1071" y="711"/>
                </a:cubicBezTo>
                <a:cubicBezTo>
                  <a:pt x="1063" y="721"/>
                  <a:pt x="1049" y="722"/>
                  <a:pt x="1039" y="714"/>
                </a:cubicBezTo>
                <a:lnTo>
                  <a:pt x="1010" y="691"/>
                </a:lnTo>
                <a:cubicBezTo>
                  <a:pt x="1010" y="690"/>
                  <a:pt x="1009" y="690"/>
                  <a:pt x="1009" y="689"/>
                </a:cubicBezTo>
                <a:lnTo>
                  <a:pt x="849" y="560"/>
                </a:lnTo>
                <a:cubicBezTo>
                  <a:pt x="837" y="551"/>
                  <a:pt x="820" y="553"/>
                  <a:pt x="810" y="565"/>
                </a:cubicBezTo>
                <a:cubicBezTo>
                  <a:pt x="805" y="571"/>
                  <a:pt x="803" y="578"/>
                  <a:pt x="804" y="585"/>
                </a:cubicBezTo>
                <a:cubicBezTo>
                  <a:pt x="805" y="593"/>
                  <a:pt x="808" y="599"/>
                  <a:pt x="814" y="604"/>
                </a:cubicBezTo>
                <a:lnTo>
                  <a:pt x="975" y="733"/>
                </a:lnTo>
                <a:cubicBezTo>
                  <a:pt x="986" y="743"/>
                  <a:pt x="988" y="761"/>
                  <a:pt x="979" y="773"/>
                </a:cubicBezTo>
                <a:lnTo>
                  <a:pt x="978" y="774"/>
                </a:lnTo>
                <a:cubicBezTo>
                  <a:pt x="971" y="783"/>
                  <a:pt x="957" y="784"/>
                  <a:pt x="949" y="777"/>
                </a:cubicBezTo>
                <a:lnTo>
                  <a:pt x="783" y="643"/>
                </a:lnTo>
                <a:cubicBezTo>
                  <a:pt x="771" y="634"/>
                  <a:pt x="753" y="635"/>
                  <a:pt x="744" y="647"/>
                </a:cubicBezTo>
                <a:cubicBezTo>
                  <a:pt x="739" y="653"/>
                  <a:pt x="737" y="661"/>
                  <a:pt x="738" y="668"/>
                </a:cubicBezTo>
                <a:cubicBezTo>
                  <a:pt x="739" y="675"/>
                  <a:pt x="742" y="682"/>
                  <a:pt x="748" y="687"/>
                </a:cubicBezTo>
                <a:lnTo>
                  <a:pt x="877" y="790"/>
                </a:lnTo>
                <a:cubicBezTo>
                  <a:pt x="889" y="800"/>
                  <a:pt x="891" y="817"/>
                  <a:pt x="883" y="829"/>
                </a:cubicBezTo>
                <a:cubicBezTo>
                  <a:pt x="882" y="829"/>
                  <a:pt x="882" y="830"/>
                  <a:pt x="882" y="830"/>
                </a:cubicBezTo>
                <a:cubicBezTo>
                  <a:pt x="881" y="830"/>
                  <a:pt x="881" y="831"/>
                  <a:pt x="880" y="831"/>
                </a:cubicBezTo>
                <a:cubicBezTo>
                  <a:pt x="873" y="840"/>
                  <a:pt x="859" y="841"/>
                  <a:pt x="850" y="834"/>
                </a:cubicBezTo>
                <a:lnTo>
                  <a:pt x="716" y="726"/>
                </a:lnTo>
                <a:cubicBezTo>
                  <a:pt x="707" y="719"/>
                  <a:pt x="695" y="718"/>
                  <a:pt x="686" y="724"/>
                </a:cubicBezTo>
                <a:cubicBezTo>
                  <a:pt x="682" y="725"/>
                  <a:pt x="679" y="728"/>
                  <a:pt x="677" y="731"/>
                </a:cubicBezTo>
                <a:cubicBezTo>
                  <a:pt x="667" y="743"/>
                  <a:pt x="669" y="760"/>
                  <a:pt x="681" y="770"/>
                </a:cubicBezTo>
                <a:lnTo>
                  <a:pt x="774" y="843"/>
                </a:lnTo>
                <a:cubicBezTo>
                  <a:pt x="780" y="848"/>
                  <a:pt x="784" y="855"/>
                  <a:pt x="785" y="862"/>
                </a:cubicBezTo>
                <a:cubicBezTo>
                  <a:pt x="788" y="875"/>
                  <a:pt x="784" y="881"/>
                  <a:pt x="781" y="885"/>
                </a:cubicBezTo>
                <a:cubicBezTo>
                  <a:pt x="776" y="891"/>
                  <a:pt x="771" y="893"/>
                  <a:pt x="764" y="893"/>
                </a:cubicBezTo>
                <a:cubicBezTo>
                  <a:pt x="758" y="893"/>
                  <a:pt x="751" y="890"/>
                  <a:pt x="745" y="886"/>
                </a:cubicBezTo>
                <a:lnTo>
                  <a:pt x="684" y="837"/>
                </a:lnTo>
                <a:cubicBezTo>
                  <a:pt x="681" y="818"/>
                  <a:pt x="671" y="800"/>
                  <a:pt x="655" y="786"/>
                </a:cubicBezTo>
                <a:cubicBezTo>
                  <a:pt x="648" y="781"/>
                  <a:pt x="640" y="777"/>
                  <a:pt x="632" y="774"/>
                </a:cubicBezTo>
                <a:lnTo>
                  <a:pt x="643" y="760"/>
                </a:lnTo>
                <a:cubicBezTo>
                  <a:pt x="671" y="726"/>
                  <a:pt x="665" y="675"/>
                  <a:pt x="630" y="647"/>
                </a:cubicBezTo>
                <a:cubicBezTo>
                  <a:pt x="597" y="620"/>
                  <a:pt x="548" y="624"/>
                  <a:pt x="520" y="656"/>
                </a:cubicBezTo>
                <a:cubicBezTo>
                  <a:pt x="515" y="649"/>
                  <a:pt x="509" y="642"/>
                  <a:pt x="502" y="636"/>
                </a:cubicBezTo>
                <a:cubicBezTo>
                  <a:pt x="476" y="615"/>
                  <a:pt x="441" y="613"/>
                  <a:pt x="413" y="629"/>
                </a:cubicBezTo>
                <a:cubicBezTo>
                  <a:pt x="408" y="619"/>
                  <a:pt x="401" y="610"/>
                  <a:pt x="392" y="603"/>
                </a:cubicBezTo>
                <a:cubicBezTo>
                  <a:pt x="385" y="597"/>
                  <a:pt x="377" y="593"/>
                  <a:pt x="369" y="590"/>
                </a:cubicBezTo>
                <a:cubicBezTo>
                  <a:pt x="367" y="586"/>
                  <a:pt x="363" y="582"/>
                  <a:pt x="359" y="579"/>
                </a:cubicBezTo>
                <a:cubicBezTo>
                  <a:pt x="349" y="572"/>
                  <a:pt x="337" y="563"/>
                  <a:pt x="334" y="560"/>
                </a:cubicBezTo>
                <a:cubicBezTo>
                  <a:pt x="327" y="550"/>
                  <a:pt x="322" y="541"/>
                  <a:pt x="316" y="531"/>
                </a:cubicBezTo>
                <a:cubicBezTo>
                  <a:pt x="302" y="507"/>
                  <a:pt x="286" y="481"/>
                  <a:pt x="258" y="453"/>
                </a:cubicBezTo>
                <a:lnTo>
                  <a:pt x="426" y="243"/>
                </a:lnTo>
                <a:cubicBezTo>
                  <a:pt x="430" y="243"/>
                  <a:pt x="434" y="243"/>
                  <a:pt x="437" y="244"/>
                </a:cubicBezTo>
                <a:cubicBezTo>
                  <a:pt x="463" y="246"/>
                  <a:pt x="498" y="250"/>
                  <a:pt x="531" y="254"/>
                </a:cubicBezTo>
                <a:lnTo>
                  <a:pt x="501" y="264"/>
                </a:lnTo>
                <a:cubicBezTo>
                  <a:pt x="492" y="267"/>
                  <a:pt x="485" y="275"/>
                  <a:pt x="483" y="284"/>
                </a:cubicBezTo>
                <a:lnTo>
                  <a:pt x="443" y="476"/>
                </a:lnTo>
                <a:cubicBezTo>
                  <a:pt x="443" y="478"/>
                  <a:pt x="443" y="480"/>
                  <a:pt x="443" y="482"/>
                </a:cubicBezTo>
                <a:cubicBezTo>
                  <a:pt x="443" y="503"/>
                  <a:pt x="456" y="521"/>
                  <a:pt x="478" y="532"/>
                </a:cubicBezTo>
                <a:cubicBezTo>
                  <a:pt x="492" y="539"/>
                  <a:pt x="510" y="544"/>
                  <a:pt x="527" y="544"/>
                </a:cubicBezTo>
                <a:cubicBezTo>
                  <a:pt x="544" y="544"/>
                  <a:pt x="561" y="540"/>
                  <a:pt x="573" y="530"/>
                </a:cubicBezTo>
                <a:cubicBezTo>
                  <a:pt x="596" y="514"/>
                  <a:pt x="613" y="476"/>
                  <a:pt x="621" y="455"/>
                </a:cubicBezTo>
                <a:cubicBezTo>
                  <a:pt x="624" y="446"/>
                  <a:pt x="633" y="421"/>
                  <a:pt x="637" y="398"/>
                </a:cubicBezTo>
                <a:lnTo>
                  <a:pt x="710" y="390"/>
                </a:lnTo>
                <a:cubicBezTo>
                  <a:pt x="717" y="411"/>
                  <a:pt x="730" y="429"/>
                  <a:pt x="748" y="444"/>
                </a:cubicBezTo>
                <a:cubicBezTo>
                  <a:pt x="770" y="461"/>
                  <a:pt x="796" y="470"/>
                  <a:pt x="823" y="470"/>
                </a:cubicBezTo>
                <a:cubicBezTo>
                  <a:pt x="824" y="470"/>
                  <a:pt x="824" y="470"/>
                  <a:pt x="825" y="470"/>
                </a:cubicBezTo>
                <a:cubicBezTo>
                  <a:pt x="826" y="472"/>
                  <a:pt x="827" y="473"/>
                  <a:pt x="829" y="474"/>
                </a:cubicBezTo>
                <a:cubicBezTo>
                  <a:pt x="853" y="496"/>
                  <a:pt x="871" y="512"/>
                  <a:pt x="877" y="518"/>
                </a:cubicBezTo>
                <a:cubicBezTo>
                  <a:pt x="878" y="519"/>
                  <a:pt x="879" y="520"/>
                  <a:pt x="881" y="521"/>
                </a:cubicBezTo>
                <a:lnTo>
                  <a:pt x="1069" y="672"/>
                </a:lnTo>
                <a:cubicBezTo>
                  <a:pt x="1080" y="681"/>
                  <a:pt x="1082" y="698"/>
                  <a:pt x="1073" y="709"/>
                </a:cubicBezTo>
                <a:close/>
                <a:moveTo>
                  <a:pt x="598" y="899"/>
                </a:moveTo>
                <a:cubicBezTo>
                  <a:pt x="589" y="910"/>
                  <a:pt x="573" y="912"/>
                  <a:pt x="562" y="903"/>
                </a:cubicBezTo>
                <a:cubicBezTo>
                  <a:pt x="551" y="894"/>
                  <a:pt x="549" y="878"/>
                  <a:pt x="558" y="867"/>
                </a:cubicBezTo>
                <a:lnTo>
                  <a:pt x="585" y="834"/>
                </a:lnTo>
                <a:cubicBezTo>
                  <a:pt x="590" y="827"/>
                  <a:pt x="597" y="824"/>
                  <a:pt x="605" y="824"/>
                </a:cubicBezTo>
                <a:cubicBezTo>
                  <a:pt x="610" y="824"/>
                  <a:pt x="616" y="826"/>
                  <a:pt x="621" y="830"/>
                </a:cubicBezTo>
                <a:cubicBezTo>
                  <a:pt x="632" y="838"/>
                  <a:pt x="633" y="854"/>
                  <a:pt x="625" y="865"/>
                </a:cubicBezTo>
                <a:close/>
                <a:moveTo>
                  <a:pt x="484" y="858"/>
                </a:moveTo>
                <a:cubicBezTo>
                  <a:pt x="477" y="859"/>
                  <a:pt x="471" y="857"/>
                  <a:pt x="465" y="853"/>
                </a:cubicBezTo>
                <a:cubicBezTo>
                  <a:pt x="460" y="849"/>
                  <a:pt x="457" y="843"/>
                  <a:pt x="456" y="836"/>
                </a:cubicBezTo>
                <a:cubicBezTo>
                  <a:pt x="455" y="829"/>
                  <a:pt x="457" y="822"/>
                  <a:pt x="461" y="817"/>
                </a:cubicBezTo>
                <a:lnTo>
                  <a:pt x="560" y="694"/>
                </a:lnTo>
                <a:cubicBezTo>
                  <a:pt x="569" y="683"/>
                  <a:pt x="585" y="681"/>
                  <a:pt x="596" y="690"/>
                </a:cubicBezTo>
                <a:cubicBezTo>
                  <a:pt x="607" y="699"/>
                  <a:pt x="609" y="715"/>
                  <a:pt x="600" y="726"/>
                </a:cubicBezTo>
                <a:lnTo>
                  <a:pt x="501" y="849"/>
                </a:lnTo>
                <a:cubicBezTo>
                  <a:pt x="497" y="854"/>
                  <a:pt x="491" y="857"/>
                  <a:pt x="484" y="858"/>
                </a:cubicBezTo>
                <a:close/>
                <a:moveTo>
                  <a:pt x="382" y="786"/>
                </a:moveTo>
                <a:cubicBezTo>
                  <a:pt x="377" y="782"/>
                  <a:pt x="374" y="776"/>
                  <a:pt x="373" y="769"/>
                </a:cubicBezTo>
                <a:cubicBezTo>
                  <a:pt x="372" y="762"/>
                  <a:pt x="374" y="756"/>
                  <a:pt x="378" y="750"/>
                </a:cubicBezTo>
                <a:lnTo>
                  <a:pt x="432" y="684"/>
                </a:lnTo>
                <a:cubicBezTo>
                  <a:pt x="440" y="672"/>
                  <a:pt x="457" y="671"/>
                  <a:pt x="468" y="680"/>
                </a:cubicBezTo>
                <a:cubicBezTo>
                  <a:pt x="473" y="684"/>
                  <a:pt x="476" y="690"/>
                  <a:pt x="477" y="697"/>
                </a:cubicBezTo>
                <a:cubicBezTo>
                  <a:pt x="478" y="703"/>
                  <a:pt x="476" y="710"/>
                  <a:pt x="472" y="715"/>
                </a:cubicBezTo>
                <a:lnTo>
                  <a:pt x="418" y="782"/>
                </a:lnTo>
                <a:cubicBezTo>
                  <a:pt x="409" y="793"/>
                  <a:pt x="393" y="795"/>
                  <a:pt x="382" y="786"/>
                </a:cubicBezTo>
                <a:close/>
                <a:moveTo>
                  <a:pt x="299" y="719"/>
                </a:moveTo>
                <a:cubicBezTo>
                  <a:pt x="288" y="710"/>
                  <a:pt x="286" y="694"/>
                  <a:pt x="295" y="683"/>
                </a:cubicBezTo>
                <a:lnTo>
                  <a:pt x="322" y="650"/>
                </a:lnTo>
                <a:cubicBezTo>
                  <a:pt x="326" y="645"/>
                  <a:pt x="332" y="641"/>
                  <a:pt x="339" y="641"/>
                </a:cubicBezTo>
                <a:cubicBezTo>
                  <a:pt x="340" y="640"/>
                  <a:pt x="341" y="640"/>
                  <a:pt x="341" y="640"/>
                </a:cubicBezTo>
                <a:cubicBezTo>
                  <a:pt x="347" y="640"/>
                  <a:pt x="353" y="642"/>
                  <a:pt x="357" y="646"/>
                </a:cubicBezTo>
                <a:cubicBezTo>
                  <a:pt x="368" y="655"/>
                  <a:pt x="370" y="671"/>
                  <a:pt x="361" y="682"/>
                </a:cubicBezTo>
                <a:lnTo>
                  <a:pt x="335" y="715"/>
                </a:lnTo>
                <a:cubicBezTo>
                  <a:pt x="326" y="726"/>
                  <a:pt x="310" y="728"/>
                  <a:pt x="299" y="719"/>
                </a:cubicBezTo>
                <a:close/>
                <a:moveTo>
                  <a:pt x="1381" y="389"/>
                </a:moveTo>
                <a:cubicBezTo>
                  <a:pt x="1372" y="377"/>
                  <a:pt x="1354" y="375"/>
                  <a:pt x="1342" y="384"/>
                </a:cubicBezTo>
                <a:lnTo>
                  <a:pt x="1235" y="466"/>
                </a:lnTo>
                <a:cubicBezTo>
                  <a:pt x="1221" y="477"/>
                  <a:pt x="1200" y="474"/>
                  <a:pt x="1189" y="460"/>
                </a:cubicBezTo>
                <a:lnTo>
                  <a:pt x="1172" y="438"/>
                </a:lnTo>
                <a:cubicBezTo>
                  <a:pt x="1171" y="435"/>
                  <a:pt x="1170" y="432"/>
                  <a:pt x="1168" y="430"/>
                </a:cubicBezTo>
                <a:cubicBezTo>
                  <a:pt x="1167" y="428"/>
                  <a:pt x="1165" y="427"/>
                  <a:pt x="1163" y="426"/>
                </a:cubicBezTo>
                <a:lnTo>
                  <a:pt x="986" y="194"/>
                </a:lnTo>
                <a:cubicBezTo>
                  <a:pt x="980" y="187"/>
                  <a:pt x="978" y="178"/>
                  <a:pt x="979" y="169"/>
                </a:cubicBezTo>
                <a:cubicBezTo>
                  <a:pt x="980" y="161"/>
                  <a:pt x="985" y="153"/>
                  <a:pt x="992" y="148"/>
                </a:cubicBezTo>
                <a:lnTo>
                  <a:pt x="1099" y="66"/>
                </a:lnTo>
                <a:cubicBezTo>
                  <a:pt x="1111" y="57"/>
                  <a:pt x="1113" y="39"/>
                  <a:pt x="1104" y="27"/>
                </a:cubicBezTo>
                <a:cubicBezTo>
                  <a:pt x="1095" y="15"/>
                  <a:pt x="1077" y="13"/>
                  <a:pt x="1065" y="22"/>
                </a:cubicBezTo>
                <a:lnTo>
                  <a:pt x="958" y="104"/>
                </a:lnTo>
                <a:cubicBezTo>
                  <a:pt x="940" y="118"/>
                  <a:pt x="928" y="139"/>
                  <a:pt x="925" y="162"/>
                </a:cubicBezTo>
                <a:cubicBezTo>
                  <a:pt x="924" y="167"/>
                  <a:pt x="924" y="171"/>
                  <a:pt x="924" y="175"/>
                </a:cubicBezTo>
                <a:lnTo>
                  <a:pt x="639" y="219"/>
                </a:lnTo>
                <a:cubicBezTo>
                  <a:pt x="638" y="219"/>
                  <a:pt x="636" y="220"/>
                  <a:pt x="635" y="220"/>
                </a:cubicBezTo>
                <a:cubicBezTo>
                  <a:pt x="602" y="207"/>
                  <a:pt x="537" y="199"/>
                  <a:pt x="461" y="191"/>
                </a:cubicBezTo>
                <a:cubicBezTo>
                  <a:pt x="475" y="156"/>
                  <a:pt x="465" y="115"/>
                  <a:pt x="434" y="90"/>
                </a:cubicBezTo>
                <a:lnTo>
                  <a:pt x="329" y="6"/>
                </a:lnTo>
                <a:cubicBezTo>
                  <a:pt x="317" y="-3"/>
                  <a:pt x="299" y="-1"/>
                  <a:pt x="290" y="11"/>
                </a:cubicBezTo>
                <a:cubicBezTo>
                  <a:pt x="280" y="23"/>
                  <a:pt x="282" y="40"/>
                  <a:pt x="294" y="50"/>
                </a:cubicBezTo>
                <a:lnTo>
                  <a:pt x="400" y="133"/>
                </a:lnTo>
                <a:cubicBezTo>
                  <a:pt x="414" y="145"/>
                  <a:pt x="416" y="165"/>
                  <a:pt x="405" y="180"/>
                </a:cubicBezTo>
                <a:lnTo>
                  <a:pt x="196" y="442"/>
                </a:lnTo>
                <a:cubicBezTo>
                  <a:pt x="185" y="456"/>
                  <a:pt x="164" y="458"/>
                  <a:pt x="150" y="447"/>
                </a:cubicBezTo>
                <a:lnTo>
                  <a:pt x="45" y="363"/>
                </a:lnTo>
                <a:cubicBezTo>
                  <a:pt x="33" y="354"/>
                  <a:pt x="16" y="356"/>
                  <a:pt x="6" y="367"/>
                </a:cubicBezTo>
                <a:cubicBezTo>
                  <a:pt x="-3" y="379"/>
                  <a:pt x="-1" y="397"/>
                  <a:pt x="10" y="406"/>
                </a:cubicBezTo>
                <a:lnTo>
                  <a:pt x="116" y="490"/>
                </a:lnTo>
                <a:cubicBezTo>
                  <a:pt x="132" y="503"/>
                  <a:pt x="151" y="509"/>
                  <a:pt x="171" y="509"/>
                </a:cubicBezTo>
                <a:cubicBezTo>
                  <a:pt x="188" y="509"/>
                  <a:pt x="206" y="504"/>
                  <a:pt x="220" y="494"/>
                </a:cubicBezTo>
                <a:cubicBezTo>
                  <a:pt x="243" y="516"/>
                  <a:pt x="255" y="537"/>
                  <a:pt x="268" y="559"/>
                </a:cubicBezTo>
                <a:cubicBezTo>
                  <a:pt x="274" y="569"/>
                  <a:pt x="281" y="580"/>
                  <a:pt x="288" y="591"/>
                </a:cubicBezTo>
                <a:cubicBezTo>
                  <a:pt x="290" y="594"/>
                  <a:pt x="293" y="597"/>
                  <a:pt x="295" y="599"/>
                </a:cubicBezTo>
                <a:cubicBezTo>
                  <a:pt x="289" y="604"/>
                  <a:pt x="283" y="609"/>
                  <a:pt x="278" y="615"/>
                </a:cubicBezTo>
                <a:lnTo>
                  <a:pt x="252" y="649"/>
                </a:lnTo>
                <a:cubicBezTo>
                  <a:pt x="224" y="684"/>
                  <a:pt x="229" y="734"/>
                  <a:pt x="264" y="762"/>
                </a:cubicBezTo>
                <a:cubicBezTo>
                  <a:pt x="279" y="774"/>
                  <a:pt x="297" y="780"/>
                  <a:pt x="315" y="780"/>
                </a:cubicBezTo>
                <a:cubicBezTo>
                  <a:pt x="316" y="780"/>
                  <a:pt x="317" y="780"/>
                  <a:pt x="319" y="780"/>
                </a:cubicBezTo>
                <a:cubicBezTo>
                  <a:pt x="322" y="799"/>
                  <a:pt x="332" y="817"/>
                  <a:pt x="348" y="829"/>
                </a:cubicBezTo>
                <a:cubicBezTo>
                  <a:pt x="362" y="841"/>
                  <a:pt x="380" y="847"/>
                  <a:pt x="398" y="847"/>
                </a:cubicBezTo>
                <a:cubicBezTo>
                  <a:pt x="399" y="847"/>
                  <a:pt x="401" y="847"/>
                  <a:pt x="402" y="847"/>
                </a:cubicBezTo>
                <a:cubicBezTo>
                  <a:pt x="405" y="866"/>
                  <a:pt x="415" y="883"/>
                  <a:pt x="431" y="896"/>
                </a:cubicBezTo>
                <a:cubicBezTo>
                  <a:pt x="445" y="908"/>
                  <a:pt x="463" y="914"/>
                  <a:pt x="481" y="914"/>
                </a:cubicBezTo>
                <a:cubicBezTo>
                  <a:pt x="484" y="914"/>
                  <a:pt x="487" y="913"/>
                  <a:pt x="490" y="913"/>
                </a:cubicBezTo>
                <a:cubicBezTo>
                  <a:pt x="494" y="913"/>
                  <a:pt x="498" y="912"/>
                  <a:pt x="502" y="911"/>
                </a:cubicBezTo>
                <a:cubicBezTo>
                  <a:pt x="507" y="924"/>
                  <a:pt x="516" y="936"/>
                  <a:pt x="528" y="946"/>
                </a:cubicBezTo>
                <a:cubicBezTo>
                  <a:pt x="542" y="958"/>
                  <a:pt x="560" y="964"/>
                  <a:pt x="578" y="964"/>
                </a:cubicBezTo>
                <a:cubicBezTo>
                  <a:pt x="602" y="964"/>
                  <a:pt x="625" y="953"/>
                  <a:pt x="641" y="933"/>
                </a:cubicBezTo>
                <a:lnTo>
                  <a:pt x="668" y="900"/>
                </a:lnTo>
                <a:cubicBezTo>
                  <a:pt x="669" y="899"/>
                  <a:pt x="670" y="898"/>
                  <a:pt x="670" y="896"/>
                </a:cubicBezTo>
                <a:lnTo>
                  <a:pt x="711" y="929"/>
                </a:lnTo>
                <a:cubicBezTo>
                  <a:pt x="726" y="941"/>
                  <a:pt x="745" y="948"/>
                  <a:pt x="764" y="948"/>
                </a:cubicBezTo>
                <a:lnTo>
                  <a:pt x="765" y="948"/>
                </a:lnTo>
                <a:cubicBezTo>
                  <a:pt x="789" y="948"/>
                  <a:pt x="809" y="938"/>
                  <a:pt x="824" y="920"/>
                </a:cubicBezTo>
                <a:cubicBezTo>
                  <a:pt x="831" y="911"/>
                  <a:pt x="836" y="901"/>
                  <a:pt x="839" y="890"/>
                </a:cubicBezTo>
                <a:cubicBezTo>
                  <a:pt x="847" y="893"/>
                  <a:pt x="856" y="894"/>
                  <a:pt x="864" y="894"/>
                </a:cubicBezTo>
                <a:cubicBezTo>
                  <a:pt x="886" y="894"/>
                  <a:pt x="907" y="885"/>
                  <a:pt x="922" y="867"/>
                </a:cubicBezTo>
                <a:cubicBezTo>
                  <a:pt x="923" y="866"/>
                  <a:pt x="924" y="865"/>
                  <a:pt x="925" y="864"/>
                </a:cubicBezTo>
                <a:cubicBezTo>
                  <a:pt x="925" y="863"/>
                  <a:pt x="926" y="863"/>
                  <a:pt x="927" y="862"/>
                </a:cubicBezTo>
                <a:cubicBezTo>
                  <a:pt x="933" y="853"/>
                  <a:pt x="938" y="843"/>
                  <a:pt x="940" y="834"/>
                </a:cubicBezTo>
                <a:cubicBezTo>
                  <a:pt x="947" y="836"/>
                  <a:pt x="954" y="837"/>
                  <a:pt x="962" y="837"/>
                </a:cubicBezTo>
                <a:cubicBezTo>
                  <a:pt x="984" y="837"/>
                  <a:pt x="1006" y="827"/>
                  <a:pt x="1020" y="809"/>
                </a:cubicBezTo>
                <a:cubicBezTo>
                  <a:pt x="1021" y="809"/>
                  <a:pt x="1021" y="808"/>
                  <a:pt x="1021" y="808"/>
                </a:cubicBezTo>
                <a:cubicBezTo>
                  <a:pt x="1022" y="807"/>
                  <a:pt x="1022" y="807"/>
                  <a:pt x="1022" y="807"/>
                </a:cubicBezTo>
                <a:cubicBezTo>
                  <a:pt x="1030" y="796"/>
                  <a:pt x="1036" y="785"/>
                  <a:pt x="1038" y="773"/>
                </a:cubicBezTo>
                <a:cubicBezTo>
                  <a:pt x="1043" y="774"/>
                  <a:pt x="1049" y="774"/>
                  <a:pt x="1054" y="774"/>
                </a:cubicBezTo>
                <a:cubicBezTo>
                  <a:pt x="1076" y="774"/>
                  <a:pt x="1098" y="765"/>
                  <a:pt x="1113" y="747"/>
                </a:cubicBezTo>
                <a:cubicBezTo>
                  <a:pt x="1114" y="746"/>
                  <a:pt x="1115" y="745"/>
                  <a:pt x="1115" y="745"/>
                </a:cubicBezTo>
                <a:lnTo>
                  <a:pt x="1117" y="743"/>
                </a:lnTo>
                <a:cubicBezTo>
                  <a:pt x="1144" y="708"/>
                  <a:pt x="1138" y="657"/>
                  <a:pt x="1103" y="629"/>
                </a:cubicBezTo>
                <a:lnTo>
                  <a:pt x="1064" y="598"/>
                </a:lnTo>
                <a:cubicBezTo>
                  <a:pt x="1071" y="593"/>
                  <a:pt x="1076" y="588"/>
                  <a:pt x="1079" y="583"/>
                </a:cubicBezTo>
                <a:cubicBezTo>
                  <a:pt x="1087" y="572"/>
                  <a:pt x="1093" y="561"/>
                  <a:pt x="1099" y="551"/>
                </a:cubicBezTo>
                <a:cubicBezTo>
                  <a:pt x="1111" y="530"/>
                  <a:pt x="1123" y="510"/>
                  <a:pt x="1143" y="490"/>
                </a:cubicBezTo>
                <a:lnTo>
                  <a:pt x="1145" y="493"/>
                </a:lnTo>
                <a:cubicBezTo>
                  <a:pt x="1163" y="516"/>
                  <a:pt x="1189" y="528"/>
                  <a:pt x="1215" y="528"/>
                </a:cubicBezTo>
                <a:cubicBezTo>
                  <a:pt x="1234" y="528"/>
                  <a:pt x="1253" y="522"/>
                  <a:pt x="1269" y="510"/>
                </a:cubicBezTo>
                <a:lnTo>
                  <a:pt x="1376" y="428"/>
                </a:lnTo>
                <a:cubicBezTo>
                  <a:pt x="1388" y="418"/>
                  <a:pt x="1390" y="401"/>
                  <a:pt x="1381" y="389"/>
                </a:cubicBezTo>
                <a:close/>
              </a:path>
            </a:pathLst>
          </a:custGeom>
          <a:solidFill>
            <a:srgbClr val="09777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499A593-CB17-4143-9DAF-A1515865FCDB}"/>
              </a:ext>
            </a:extLst>
          </p:cNvPr>
          <p:cNvGrpSpPr/>
          <p:nvPr/>
        </p:nvGrpSpPr>
        <p:grpSpPr>
          <a:xfrm>
            <a:off x="3618221" y="4572000"/>
            <a:ext cx="1291709" cy="1118955"/>
            <a:chOff x="428400" y="2589727"/>
            <a:chExt cx="478080" cy="392400"/>
          </a:xfrm>
          <a:solidFill>
            <a:srgbClr val="EDCA82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5510780-6E89-B844-BBF4-AE5A947113C8}"/>
                </a:ext>
              </a:extLst>
            </p:cNvPr>
            <p:cNvSpPr/>
            <p:nvPr/>
          </p:nvSpPr>
          <p:spPr>
            <a:xfrm>
              <a:off x="711360" y="2589727"/>
              <a:ext cx="195120" cy="1918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3" h="534">
                  <a:moveTo>
                    <a:pt x="81" y="159"/>
                  </a:moveTo>
                  <a:lnTo>
                    <a:pt x="244" y="266"/>
                  </a:lnTo>
                  <a:lnTo>
                    <a:pt x="220" y="459"/>
                  </a:lnTo>
                  <a:lnTo>
                    <a:pt x="57" y="352"/>
                  </a:lnTo>
                  <a:close/>
                  <a:moveTo>
                    <a:pt x="298" y="58"/>
                  </a:moveTo>
                  <a:lnTo>
                    <a:pt x="453" y="160"/>
                  </a:lnTo>
                  <a:lnTo>
                    <a:pt x="277" y="222"/>
                  </a:lnTo>
                  <a:lnTo>
                    <a:pt x="121" y="119"/>
                  </a:lnTo>
                  <a:close/>
                  <a:moveTo>
                    <a:pt x="458" y="401"/>
                  </a:moveTo>
                  <a:lnTo>
                    <a:pt x="275" y="466"/>
                  </a:lnTo>
                  <a:lnTo>
                    <a:pt x="299" y="273"/>
                  </a:lnTo>
                  <a:lnTo>
                    <a:pt x="482" y="208"/>
                  </a:lnTo>
                  <a:close/>
                  <a:moveTo>
                    <a:pt x="543" y="168"/>
                  </a:moveTo>
                  <a:cubicBezTo>
                    <a:pt x="543" y="167"/>
                    <a:pt x="543" y="167"/>
                    <a:pt x="543" y="167"/>
                  </a:cubicBezTo>
                  <a:cubicBezTo>
                    <a:pt x="543" y="167"/>
                    <a:pt x="543" y="166"/>
                    <a:pt x="542" y="166"/>
                  </a:cubicBezTo>
                  <a:cubicBezTo>
                    <a:pt x="542" y="165"/>
                    <a:pt x="542" y="165"/>
                    <a:pt x="542" y="165"/>
                  </a:cubicBezTo>
                  <a:lnTo>
                    <a:pt x="542" y="164"/>
                  </a:lnTo>
                  <a:lnTo>
                    <a:pt x="542" y="163"/>
                  </a:lnTo>
                  <a:lnTo>
                    <a:pt x="542" y="162"/>
                  </a:lnTo>
                  <a:lnTo>
                    <a:pt x="542" y="161"/>
                  </a:lnTo>
                  <a:cubicBezTo>
                    <a:pt x="542" y="160"/>
                    <a:pt x="541" y="160"/>
                    <a:pt x="541" y="159"/>
                  </a:cubicBezTo>
                  <a:lnTo>
                    <a:pt x="541" y="158"/>
                  </a:lnTo>
                  <a:lnTo>
                    <a:pt x="541" y="157"/>
                  </a:lnTo>
                  <a:cubicBezTo>
                    <a:pt x="540" y="157"/>
                    <a:pt x="540" y="156"/>
                    <a:pt x="540" y="156"/>
                  </a:cubicBezTo>
                  <a:lnTo>
                    <a:pt x="540" y="155"/>
                  </a:lnTo>
                  <a:lnTo>
                    <a:pt x="539" y="155"/>
                  </a:lnTo>
                  <a:cubicBezTo>
                    <a:pt x="539" y="154"/>
                    <a:pt x="539" y="154"/>
                    <a:pt x="539" y="154"/>
                  </a:cubicBezTo>
                  <a:cubicBezTo>
                    <a:pt x="539" y="153"/>
                    <a:pt x="538" y="153"/>
                    <a:pt x="538" y="153"/>
                  </a:cubicBezTo>
                  <a:lnTo>
                    <a:pt x="538" y="152"/>
                  </a:lnTo>
                  <a:lnTo>
                    <a:pt x="537" y="151"/>
                  </a:lnTo>
                  <a:cubicBezTo>
                    <a:pt x="537" y="151"/>
                    <a:pt x="537" y="150"/>
                    <a:pt x="536" y="150"/>
                  </a:cubicBezTo>
                  <a:lnTo>
                    <a:pt x="536" y="149"/>
                  </a:lnTo>
                  <a:lnTo>
                    <a:pt x="535" y="149"/>
                  </a:lnTo>
                  <a:lnTo>
                    <a:pt x="535" y="148"/>
                  </a:lnTo>
                  <a:cubicBezTo>
                    <a:pt x="534" y="148"/>
                    <a:pt x="534" y="148"/>
                    <a:pt x="534" y="147"/>
                  </a:cubicBezTo>
                  <a:lnTo>
                    <a:pt x="533" y="147"/>
                  </a:lnTo>
                  <a:lnTo>
                    <a:pt x="533" y="146"/>
                  </a:lnTo>
                  <a:cubicBezTo>
                    <a:pt x="532" y="146"/>
                    <a:pt x="532" y="146"/>
                    <a:pt x="532" y="146"/>
                  </a:cubicBezTo>
                  <a:cubicBezTo>
                    <a:pt x="532" y="145"/>
                    <a:pt x="531" y="145"/>
                    <a:pt x="531" y="145"/>
                  </a:cubicBezTo>
                  <a:lnTo>
                    <a:pt x="530" y="145"/>
                  </a:lnTo>
                  <a:lnTo>
                    <a:pt x="530" y="144"/>
                  </a:lnTo>
                  <a:lnTo>
                    <a:pt x="318" y="5"/>
                  </a:lnTo>
                  <a:cubicBezTo>
                    <a:pt x="311" y="0"/>
                    <a:pt x="301" y="-2"/>
                    <a:pt x="292" y="1"/>
                  </a:cubicBezTo>
                  <a:lnTo>
                    <a:pt x="50" y="86"/>
                  </a:lnTo>
                  <a:lnTo>
                    <a:pt x="49" y="86"/>
                  </a:lnTo>
                  <a:lnTo>
                    <a:pt x="48" y="86"/>
                  </a:lnTo>
                  <a:cubicBezTo>
                    <a:pt x="48" y="87"/>
                    <a:pt x="47" y="87"/>
                    <a:pt x="47" y="87"/>
                  </a:cubicBezTo>
                  <a:cubicBezTo>
                    <a:pt x="46" y="87"/>
                    <a:pt x="46" y="88"/>
                    <a:pt x="46" y="88"/>
                  </a:cubicBezTo>
                  <a:cubicBezTo>
                    <a:pt x="45" y="88"/>
                    <a:pt x="45" y="88"/>
                    <a:pt x="44" y="88"/>
                  </a:cubicBezTo>
                  <a:cubicBezTo>
                    <a:pt x="44" y="89"/>
                    <a:pt x="44" y="89"/>
                    <a:pt x="43" y="89"/>
                  </a:cubicBezTo>
                  <a:lnTo>
                    <a:pt x="42" y="90"/>
                  </a:lnTo>
                  <a:lnTo>
                    <a:pt x="41" y="91"/>
                  </a:lnTo>
                  <a:lnTo>
                    <a:pt x="40" y="92"/>
                  </a:lnTo>
                  <a:lnTo>
                    <a:pt x="39" y="92"/>
                  </a:lnTo>
                  <a:cubicBezTo>
                    <a:pt x="39" y="93"/>
                    <a:pt x="39" y="93"/>
                    <a:pt x="38" y="94"/>
                  </a:cubicBezTo>
                  <a:cubicBezTo>
                    <a:pt x="37" y="95"/>
                    <a:pt x="37" y="95"/>
                    <a:pt x="37" y="96"/>
                  </a:cubicBezTo>
                  <a:lnTo>
                    <a:pt x="36" y="96"/>
                  </a:lnTo>
                  <a:lnTo>
                    <a:pt x="36" y="97"/>
                  </a:lnTo>
                  <a:lnTo>
                    <a:pt x="35" y="98"/>
                  </a:lnTo>
                  <a:lnTo>
                    <a:pt x="35" y="99"/>
                  </a:lnTo>
                  <a:cubicBezTo>
                    <a:pt x="34" y="99"/>
                    <a:pt x="34" y="100"/>
                    <a:pt x="34" y="100"/>
                  </a:cubicBezTo>
                  <a:lnTo>
                    <a:pt x="34" y="101"/>
                  </a:lnTo>
                  <a:cubicBezTo>
                    <a:pt x="34" y="101"/>
                    <a:pt x="33" y="101"/>
                    <a:pt x="33" y="102"/>
                  </a:cubicBezTo>
                  <a:lnTo>
                    <a:pt x="33" y="103"/>
                  </a:lnTo>
                  <a:lnTo>
                    <a:pt x="33" y="104"/>
                  </a:lnTo>
                  <a:cubicBezTo>
                    <a:pt x="33" y="105"/>
                    <a:pt x="32" y="105"/>
                    <a:pt x="32" y="105"/>
                  </a:cubicBezTo>
                  <a:lnTo>
                    <a:pt x="32" y="106"/>
                  </a:lnTo>
                  <a:lnTo>
                    <a:pt x="32" y="107"/>
                  </a:lnTo>
                  <a:lnTo>
                    <a:pt x="32" y="108"/>
                  </a:lnTo>
                  <a:lnTo>
                    <a:pt x="1" y="363"/>
                  </a:lnTo>
                  <a:cubicBezTo>
                    <a:pt x="1" y="363"/>
                    <a:pt x="0" y="364"/>
                    <a:pt x="0" y="365"/>
                  </a:cubicBezTo>
                  <a:lnTo>
                    <a:pt x="0" y="366"/>
                  </a:lnTo>
                  <a:lnTo>
                    <a:pt x="0" y="367"/>
                  </a:lnTo>
                  <a:cubicBezTo>
                    <a:pt x="0" y="368"/>
                    <a:pt x="0" y="368"/>
                    <a:pt x="1" y="369"/>
                  </a:cubicBezTo>
                  <a:lnTo>
                    <a:pt x="1" y="370"/>
                  </a:lnTo>
                  <a:lnTo>
                    <a:pt x="1" y="371"/>
                  </a:lnTo>
                  <a:lnTo>
                    <a:pt x="1" y="372"/>
                  </a:lnTo>
                  <a:cubicBezTo>
                    <a:pt x="1" y="373"/>
                    <a:pt x="1" y="373"/>
                    <a:pt x="2" y="374"/>
                  </a:cubicBezTo>
                  <a:lnTo>
                    <a:pt x="2" y="375"/>
                  </a:lnTo>
                  <a:lnTo>
                    <a:pt x="2" y="376"/>
                  </a:lnTo>
                  <a:cubicBezTo>
                    <a:pt x="3" y="377"/>
                    <a:pt x="3" y="377"/>
                    <a:pt x="3" y="377"/>
                  </a:cubicBezTo>
                  <a:cubicBezTo>
                    <a:pt x="3" y="378"/>
                    <a:pt x="3" y="378"/>
                    <a:pt x="3" y="379"/>
                  </a:cubicBezTo>
                  <a:cubicBezTo>
                    <a:pt x="4" y="379"/>
                    <a:pt x="4" y="380"/>
                    <a:pt x="4" y="380"/>
                  </a:cubicBezTo>
                  <a:lnTo>
                    <a:pt x="5" y="381"/>
                  </a:lnTo>
                  <a:lnTo>
                    <a:pt x="6" y="382"/>
                  </a:lnTo>
                  <a:lnTo>
                    <a:pt x="6" y="383"/>
                  </a:lnTo>
                  <a:cubicBezTo>
                    <a:pt x="7" y="383"/>
                    <a:pt x="7" y="384"/>
                    <a:pt x="7" y="384"/>
                  </a:cubicBezTo>
                  <a:cubicBezTo>
                    <a:pt x="8" y="384"/>
                    <a:pt x="8" y="385"/>
                    <a:pt x="8" y="385"/>
                  </a:cubicBezTo>
                  <a:lnTo>
                    <a:pt x="9" y="386"/>
                  </a:lnTo>
                  <a:cubicBezTo>
                    <a:pt x="10" y="386"/>
                    <a:pt x="10" y="387"/>
                    <a:pt x="10" y="387"/>
                  </a:cubicBezTo>
                  <a:cubicBezTo>
                    <a:pt x="10" y="387"/>
                    <a:pt x="11" y="387"/>
                    <a:pt x="11" y="388"/>
                  </a:cubicBezTo>
                  <a:cubicBezTo>
                    <a:pt x="12" y="388"/>
                    <a:pt x="12" y="388"/>
                    <a:pt x="12" y="389"/>
                  </a:cubicBezTo>
                  <a:cubicBezTo>
                    <a:pt x="13" y="389"/>
                    <a:pt x="13" y="389"/>
                    <a:pt x="13" y="389"/>
                  </a:cubicBezTo>
                  <a:lnTo>
                    <a:pt x="227" y="529"/>
                  </a:lnTo>
                  <a:lnTo>
                    <a:pt x="227" y="530"/>
                  </a:lnTo>
                  <a:cubicBezTo>
                    <a:pt x="228" y="530"/>
                    <a:pt x="228" y="530"/>
                    <a:pt x="228" y="530"/>
                  </a:cubicBezTo>
                  <a:cubicBezTo>
                    <a:pt x="229" y="531"/>
                    <a:pt x="229" y="531"/>
                    <a:pt x="229" y="531"/>
                  </a:cubicBezTo>
                  <a:cubicBezTo>
                    <a:pt x="230" y="531"/>
                    <a:pt x="230" y="531"/>
                    <a:pt x="230" y="531"/>
                  </a:cubicBezTo>
                  <a:lnTo>
                    <a:pt x="231" y="531"/>
                  </a:lnTo>
                  <a:lnTo>
                    <a:pt x="231" y="532"/>
                  </a:lnTo>
                  <a:cubicBezTo>
                    <a:pt x="232" y="532"/>
                    <a:pt x="232" y="532"/>
                    <a:pt x="232" y="532"/>
                  </a:cubicBezTo>
                  <a:lnTo>
                    <a:pt x="233" y="532"/>
                  </a:lnTo>
                  <a:lnTo>
                    <a:pt x="233" y="533"/>
                  </a:lnTo>
                  <a:cubicBezTo>
                    <a:pt x="234" y="533"/>
                    <a:pt x="234" y="533"/>
                    <a:pt x="234" y="533"/>
                  </a:cubicBezTo>
                  <a:lnTo>
                    <a:pt x="235" y="533"/>
                  </a:lnTo>
                  <a:lnTo>
                    <a:pt x="236" y="533"/>
                  </a:lnTo>
                  <a:lnTo>
                    <a:pt x="237" y="533"/>
                  </a:lnTo>
                  <a:lnTo>
                    <a:pt x="238" y="534"/>
                  </a:lnTo>
                  <a:lnTo>
                    <a:pt x="239" y="534"/>
                  </a:lnTo>
                  <a:lnTo>
                    <a:pt x="240" y="534"/>
                  </a:lnTo>
                  <a:lnTo>
                    <a:pt x="241" y="534"/>
                  </a:lnTo>
                  <a:lnTo>
                    <a:pt x="242" y="534"/>
                  </a:lnTo>
                  <a:cubicBezTo>
                    <a:pt x="243" y="534"/>
                    <a:pt x="244" y="534"/>
                    <a:pt x="244" y="534"/>
                  </a:cubicBezTo>
                  <a:cubicBezTo>
                    <a:pt x="245" y="534"/>
                    <a:pt x="245" y="534"/>
                    <a:pt x="245" y="534"/>
                  </a:cubicBezTo>
                  <a:lnTo>
                    <a:pt x="246" y="534"/>
                  </a:lnTo>
                  <a:lnTo>
                    <a:pt x="247" y="533"/>
                  </a:lnTo>
                  <a:lnTo>
                    <a:pt x="248" y="533"/>
                  </a:lnTo>
                  <a:cubicBezTo>
                    <a:pt x="249" y="533"/>
                    <a:pt x="249" y="533"/>
                    <a:pt x="249" y="533"/>
                  </a:cubicBezTo>
                  <a:cubicBezTo>
                    <a:pt x="250" y="533"/>
                    <a:pt x="250" y="533"/>
                    <a:pt x="250" y="533"/>
                  </a:cubicBezTo>
                  <a:cubicBezTo>
                    <a:pt x="251" y="533"/>
                    <a:pt x="251" y="532"/>
                    <a:pt x="251" y="532"/>
                  </a:cubicBezTo>
                  <a:lnTo>
                    <a:pt x="493" y="448"/>
                  </a:lnTo>
                  <a:cubicBezTo>
                    <a:pt x="500" y="445"/>
                    <a:pt x="506" y="440"/>
                    <a:pt x="509" y="433"/>
                  </a:cubicBezTo>
                  <a:cubicBezTo>
                    <a:pt x="509" y="432"/>
                    <a:pt x="509" y="432"/>
                    <a:pt x="510" y="431"/>
                  </a:cubicBezTo>
                  <a:cubicBezTo>
                    <a:pt x="510" y="429"/>
                    <a:pt x="511" y="427"/>
                    <a:pt x="511" y="425"/>
                  </a:cubicBezTo>
                  <a:lnTo>
                    <a:pt x="542" y="171"/>
                  </a:lnTo>
                  <a:lnTo>
                    <a:pt x="542" y="170"/>
                  </a:lnTo>
                  <a:lnTo>
                    <a:pt x="542" y="169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F052346-8329-A84D-B8B0-D63A5B960316}"/>
                </a:ext>
              </a:extLst>
            </p:cNvPr>
            <p:cNvSpPr/>
            <p:nvPr/>
          </p:nvSpPr>
          <p:spPr>
            <a:xfrm>
              <a:off x="428400" y="2614927"/>
              <a:ext cx="350280" cy="3672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74" h="1021">
                  <a:moveTo>
                    <a:pt x="744" y="640"/>
                  </a:moveTo>
                  <a:lnTo>
                    <a:pt x="919" y="554"/>
                  </a:lnTo>
                  <a:lnTo>
                    <a:pt x="919" y="749"/>
                  </a:lnTo>
                  <a:lnTo>
                    <a:pt x="744" y="835"/>
                  </a:lnTo>
                  <a:close/>
                  <a:moveTo>
                    <a:pt x="515" y="755"/>
                  </a:moveTo>
                  <a:lnTo>
                    <a:pt x="689" y="669"/>
                  </a:lnTo>
                  <a:lnTo>
                    <a:pt x="689" y="862"/>
                  </a:lnTo>
                  <a:lnTo>
                    <a:pt x="515" y="949"/>
                  </a:lnTo>
                  <a:close/>
                  <a:moveTo>
                    <a:pt x="285" y="669"/>
                  </a:moveTo>
                  <a:lnTo>
                    <a:pt x="460" y="755"/>
                  </a:lnTo>
                  <a:lnTo>
                    <a:pt x="460" y="949"/>
                  </a:lnTo>
                  <a:lnTo>
                    <a:pt x="285" y="862"/>
                  </a:lnTo>
                  <a:close/>
                  <a:moveTo>
                    <a:pt x="56" y="555"/>
                  </a:moveTo>
                  <a:lnTo>
                    <a:pt x="230" y="641"/>
                  </a:lnTo>
                  <a:lnTo>
                    <a:pt x="230" y="836"/>
                  </a:lnTo>
                  <a:lnTo>
                    <a:pt x="56" y="750"/>
                  </a:lnTo>
                  <a:close/>
                  <a:moveTo>
                    <a:pt x="257" y="172"/>
                  </a:moveTo>
                  <a:lnTo>
                    <a:pt x="425" y="254"/>
                  </a:lnTo>
                  <a:lnTo>
                    <a:pt x="257" y="337"/>
                  </a:lnTo>
                  <a:lnTo>
                    <a:pt x="90" y="255"/>
                  </a:lnTo>
                  <a:close/>
                  <a:moveTo>
                    <a:pt x="744" y="579"/>
                  </a:moveTo>
                  <a:lnTo>
                    <a:pt x="744" y="441"/>
                  </a:lnTo>
                  <a:lnTo>
                    <a:pt x="884" y="509"/>
                  </a:lnTo>
                  <a:close/>
                  <a:moveTo>
                    <a:pt x="230" y="580"/>
                  </a:moveTo>
                  <a:lnTo>
                    <a:pt x="55" y="493"/>
                  </a:lnTo>
                  <a:lnTo>
                    <a:pt x="55" y="299"/>
                  </a:lnTo>
                  <a:lnTo>
                    <a:pt x="230" y="385"/>
                  </a:lnTo>
                  <a:close/>
                  <a:moveTo>
                    <a:pt x="689" y="324"/>
                  </a:moveTo>
                  <a:lnTo>
                    <a:pt x="550" y="254"/>
                  </a:lnTo>
                  <a:lnTo>
                    <a:pt x="689" y="185"/>
                  </a:lnTo>
                  <a:close/>
                  <a:moveTo>
                    <a:pt x="487" y="451"/>
                  </a:moveTo>
                  <a:lnTo>
                    <a:pt x="320" y="368"/>
                  </a:lnTo>
                  <a:lnTo>
                    <a:pt x="487" y="285"/>
                  </a:lnTo>
                  <a:lnTo>
                    <a:pt x="654" y="368"/>
                  </a:lnTo>
                  <a:close/>
                  <a:moveTo>
                    <a:pt x="515" y="499"/>
                  </a:moveTo>
                  <a:lnTo>
                    <a:pt x="689" y="412"/>
                  </a:lnTo>
                  <a:lnTo>
                    <a:pt x="689" y="606"/>
                  </a:lnTo>
                  <a:lnTo>
                    <a:pt x="515" y="693"/>
                  </a:lnTo>
                  <a:close/>
                  <a:moveTo>
                    <a:pt x="285" y="413"/>
                  </a:moveTo>
                  <a:lnTo>
                    <a:pt x="459" y="499"/>
                  </a:lnTo>
                  <a:lnTo>
                    <a:pt x="459" y="693"/>
                  </a:lnTo>
                  <a:lnTo>
                    <a:pt x="285" y="606"/>
                  </a:lnTo>
                  <a:close/>
                  <a:moveTo>
                    <a:pt x="487" y="59"/>
                  </a:moveTo>
                  <a:lnTo>
                    <a:pt x="654" y="141"/>
                  </a:lnTo>
                  <a:lnTo>
                    <a:pt x="487" y="224"/>
                  </a:lnTo>
                  <a:lnTo>
                    <a:pt x="320" y="141"/>
                  </a:lnTo>
                  <a:close/>
                  <a:moveTo>
                    <a:pt x="973" y="772"/>
                  </a:moveTo>
                  <a:cubicBezTo>
                    <a:pt x="974" y="770"/>
                    <a:pt x="974" y="768"/>
                    <a:pt x="974" y="765"/>
                  </a:cubicBezTo>
                  <a:lnTo>
                    <a:pt x="974" y="509"/>
                  </a:lnTo>
                  <a:lnTo>
                    <a:pt x="974" y="508"/>
                  </a:lnTo>
                  <a:lnTo>
                    <a:pt x="974" y="507"/>
                  </a:lnTo>
                  <a:lnTo>
                    <a:pt x="974" y="506"/>
                  </a:lnTo>
                  <a:lnTo>
                    <a:pt x="973" y="505"/>
                  </a:lnTo>
                  <a:cubicBezTo>
                    <a:pt x="973" y="504"/>
                    <a:pt x="973" y="504"/>
                    <a:pt x="973" y="503"/>
                  </a:cubicBezTo>
                  <a:cubicBezTo>
                    <a:pt x="973" y="502"/>
                    <a:pt x="973" y="502"/>
                    <a:pt x="973" y="502"/>
                  </a:cubicBezTo>
                  <a:cubicBezTo>
                    <a:pt x="973" y="502"/>
                    <a:pt x="973" y="501"/>
                    <a:pt x="972" y="501"/>
                  </a:cubicBezTo>
                  <a:lnTo>
                    <a:pt x="972" y="500"/>
                  </a:lnTo>
                  <a:lnTo>
                    <a:pt x="972" y="499"/>
                  </a:lnTo>
                  <a:lnTo>
                    <a:pt x="971" y="498"/>
                  </a:lnTo>
                  <a:lnTo>
                    <a:pt x="971" y="497"/>
                  </a:lnTo>
                  <a:cubicBezTo>
                    <a:pt x="971" y="497"/>
                    <a:pt x="971" y="496"/>
                    <a:pt x="970" y="496"/>
                  </a:cubicBezTo>
                  <a:lnTo>
                    <a:pt x="970" y="495"/>
                  </a:lnTo>
                  <a:lnTo>
                    <a:pt x="969" y="495"/>
                  </a:lnTo>
                  <a:cubicBezTo>
                    <a:pt x="969" y="494"/>
                    <a:pt x="969" y="494"/>
                    <a:pt x="969" y="494"/>
                  </a:cubicBezTo>
                  <a:cubicBezTo>
                    <a:pt x="969" y="493"/>
                    <a:pt x="969" y="493"/>
                    <a:pt x="968" y="493"/>
                  </a:cubicBezTo>
                  <a:lnTo>
                    <a:pt x="968" y="492"/>
                  </a:lnTo>
                  <a:lnTo>
                    <a:pt x="967" y="492"/>
                  </a:lnTo>
                  <a:cubicBezTo>
                    <a:pt x="967" y="491"/>
                    <a:pt x="967" y="491"/>
                    <a:pt x="967" y="491"/>
                  </a:cubicBezTo>
                  <a:cubicBezTo>
                    <a:pt x="966" y="491"/>
                    <a:pt x="966" y="490"/>
                    <a:pt x="966" y="490"/>
                  </a:cubicBezTo>
                  <a:cubicBezTo>
                    <a:pt x="965" y="489"/>
                    <a:pt x="965" y="489"/>
                    <a:pt x="965" y="489"/>
                  </a:cubicBezTo>
                  <a:cubicBezTo>
                    <a:pt x="964" y="489"/>
                    <a:pt x="964" y="489"/>
                    <a:pt x="964" y="488"/>
                  </a:cubicBezTo>
                  <a:cubicBezTo>
                    <a:pt x="963" y="488"/>
                    <a:pt x="963" y="487"/>
                    <a:pt x="962" y="487"/>
                  </a:cubicBezTo>
                  <a:cubicBezTo>
                    <a:pt x="962" y="487"/>
                    <a:pt x="961" y="487"/>
                    <a:pt x="961" y="486"/>
                  </a:cubicBezTo>
                  <a:lnTo>
                    <a:pt x="960" y="486"/>
                  </a:lnTo>
                  <a:lnTo>
                    <a:pt x="960" y="485"/>
                  </a:lnTo>
                  <a:cubicBezTo>
                    <a:pt x="959" y="485"/>
                    <a:pt x="959" y="485"/>
                    <a:pt x="959" y="485"/>
                  </a:cubicBezTo>
                  <a:lnTo>
                    <a:pt x="958" y="485"/>
                  </a:lnTo>
                  <a:lnTo>
                    <a:pt x="744" y="379"/>
                  </a:lnTo>
                  <a:lnTo>
                    <a:pt x="744" y="141"/>
                  </a:lnTo>
                  <a:lnTo>
                    <a:pt x="744" y="140"/>
                  </a:lnTo>
                  <a:cubicBezTo>
                    <a:pt x="744" y="139"/>
                    <a:pt x="744" y="139"/>
                    <a:pt x="744" y="139"/>
                  </a:cubicBezTo>
                  <a:cubicBezTo>
                    <a:pt x="744" y="138"/>
                    <a:pt x="744" y="138"/>
                    <a:pt x="744" y="138"/>
                  </a:cubicBezTo>
                  <a:cubicBezTo>
                    <a:pt x="744" y="137"/>
                    <a:pt x="744" y="137"/>
                    <a:pt x="744" y="137"/>
                  </a:cubicBezTo>
                  <a:lnTo>
                    <a:pt x="744" y="136"/>
                  </a:lnTo>
                  <a:lnTo>
                    <a:pt x="744" y="135"/>
                  </a:lnTo>
                  <a:lnTo>
                    <a:pt x="743" y="134"/>
                  </a:lnTo>
                  <a:lnTo>
                    <a:pt x="743" y="133"/>
                  </a:lnTo>
                  <a:lnTo>
                    <a:pt x="743" y="132"/>
                  </a:lnTo>
                  <a:cubicBezTo>
                    <a:pt x="742" y="131"/>
                    <a:pt x="742" y="131"/>
                    <a:pt x="742" y="131"/>
                  </a:cubicBezTo>
                  <a:lnTo>
                    <a:pt x="742" y="130"/>
                  </a:lnTo>
                  <a:lnTo>
                    <a:pt x="742" y="129"/>
                  </a:lnTo>
                  <a:cubicBezTo>
                    <a:pt x="741" y="129"/>
                    <a:pt x="741" y="129"/>
                    <a:pt x="741" y="129"/>
                  </a:cubicBezTo>
                  <a:lnTo>
                    <a:pt x="741" y="128"/>
                  </a:lnTo>
                  <a:lnTo>
                    <a:pt x="741" y="127"/>
                  </a:lnTo>
                  <a:lnTo>
                    <a:pt x="740" y="127"/>
                  </a:lnTo>
                  <a:cubicBezTo>
                    <a:pt x="740" y="126"/>
                    <a:pt x="740" y="126"/>
                    <a:pt x="740" y="126"/>
                  </a:cubicBezTo>
                  <a:cubicBezTo>
                    <a:pt x="740" y="126"/>
                    <a:pt x="740" y="125"/>
                    <a:pt x="739" y="125"/>
                  </a:cubicBezTo>
                  <a:lnTo>
                    <a:pt x="739" y="124"/>
                  </a:lnTo>
                  <a:lnTo>
                    <a:pt x="738" y="124"/>
                  </a:lnTo>
                  <a:lnTo>
                    <a:pt x="738" y="123"/>
                  </a:lnTo>
                  <a:cubicBezTo>
                    <a:pt x="738" y="123"/>
                    <a:pt x="737" y="123"/>
                    <a:pt x="737" y="122"/>
                  </a:cubicBezTo>
                  <a:lnTo>
                    <a:pt x="736" y="122"/>
                  </a:lnTo>
                  <a:lnTo>
                    <a:pt x="736" y="121"/>
                  </a:lnTo>
                  <a:cubicBezTo>
                    <a:pt x="736" y="121"/>
                    <a:pt x="735" y="121"/>
                    <a:pt x="735" y="120"/>
                  </a:cubicBezTo>
                  <a:cubicBezTo>
                    <a:pt x="734" y="120"/>
                    <a:pt x="734" y="120"/>
                    <a:pt x="734" y="119"/>
                  </a:cubicBezTo>
                  <a:lnTo>
                    <a:pt x="733" y="119"/>
                  </a:lnTo>
                  <a:cubicBezTo>
                    <a:pt x="733" y="119"/>
                    <a:pt x="733" y="118"/>
                    <a:pt x="732" y="118"/>
                  </a:cubicBezTo>
                  <a:cubicBezTo>
                    <a:pt x="731" y="118"/>
                    <a:pt x="731" y="117"/>
                    <a:pt x="731" y="117"/>
                  </a:cubicBezTo>
                  <a:lnTo>
                    <a:pt x="730" y="117"/>
                  </a:lnTo>
                  <a:lnTo>
                    <a:pt x="729" y="116"/>
                  </a:lnTo>
                  <a:lnTo>
                    <a:pt x="502" y="4"/>
                  </a:lnTo>
                  <a:cubicBezTo>
                    <a:pt x="494" y="-1"/>
                    <a:pt x="484" y="-1"/>
                    <a:pt x="475" y="3"/>
                  </a:cubicBezTo>
                  <a:lnTo>
                    <a:pt x="247" y="116"/>
                  </a:lnTo>
                  <a:cubicBezTo>
                    <a:pt x="246" y="116"/>
                    <a:pt x="246" y="116"/>
                    <a:pt x="246" y="116"/>
                  </a:cubicBezTo>
                  <a:lnTo>
                    <a:pt x="16" y="230"/>
                  </a:lnTo>
                  <a:cubicBezTo>
                    <a:pt x="15" y="230"/>
                    <a:pt x="15" y="230"/>
                    <a:pt x="15" y="230"/>
                  </a:cubicBezTo>
                  <a:lnTo>
                    <a:pt x="14" y="230"/>
                  </a:lnTo>
                  <a:cubicBezTo>
                    <a:pt x="14" y="231"/>
                    <a:pt x="14" y="231"/>
                    <a:pt x="14" y="231"/>
                  </a:cubicBezTo>
                  <a:cubicBezTo>
                    <a:pt x="13" y="231"/>
                    <a:pt x="13" y="231"/>
                    <a:pt x="13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11" y="233"/>
                    <a:pt x="11" y="233"/>
                    <a:pt x="10" y="233"/>
                  </a:cubicBezTo>
                  <a:cubicBezTo>
                    <a:pt x="10" y="234"/>
                    <a:pt x="10" y="234"/>
                    <a:pt x="10" y="234"/>
                  </a:cubicBezTo>
                  <a:cubicBezTo>
                    <a:pt x="9" y="234"/>
                    <a:pt x="9" y="235"/>
                    <a:pt x="8" y="235"/>
                  </a:cubicBezTo>
                  <a:lnTo>
                    <a:pt x="8" y="236"/>
                  </a:lnTo>
                  <a:cubicBezTo>
                    <a:pt x="7" y="236"/>
                    <a:pt x="7" y="237"/>
                    <a:pt x="7" y="237"/>
                  </a:cubicBezTo>
                  <a:lnTo>
                    <a:pt x="6" y="237"/>
                  </a:lnTo>
                  <a:lnTo>
                    <a:pt x="6" y="238"/>
                  </a:lnTo>
                  <a:lnTo>
                    <a:pt x="5" y="239"/>
                  </a:lnTo>
                  <a:lnTo>
                    <a:pt x="5" y="240"/>
                  </a:lnTo>
                  <a:lnTo>
                    <a:pt x="4" y="240"/>
                  </a:lnTo>
                  <a:lnTo>
                    <a:pt x="4" y="241"/>
                  </a:lnTo>
                  <a:lnTo>
                    <a:pt x="3" y="242"/>
                  </a:lnTo>
                  <a:lnTo>
                    <a:pt x="3" y="243"/>
                  </a:lnTo>
                  <a:lnTo>
                    <a:pt x="3" y="244"/>
                  </a:lnTo>
                  <a:cubicBezTo>
                    <a:pt x="2" y="244"/>
                    <a:pt x="2" y="244"/>
                    <a:pt x="2" y="245"/>
                  </a:cubicBezTo>
                  <a:lnTo>
                    <a:pt x="2" y="246"/>
                  </a:lnTo>
                  <a:cubicBezTo>
                    <a:pt x="1" y="246"/>
                    <a:pt x="1" y="247"/>
                    <a:pt x="1" y="247"/>
                  </a:cubicBezTo>
                  <a:lnTo>
                    <a:pt x="1" y="248"/>
                  </a:lnTo>
                  <a:lnTo>
                    <a:pt x="1" y="249"/>
                  </a:lnTo>
                  <a:lnTo>
                    <a:pt x="1" y="250"/>
                  </a:lnTo>
                  <a:lnTo>
                    <a:pt x="1" y="251"/>
                  </a:lnTo>
                  <a:lnTo>
                    <a:pt x="0" y="251"/>
                  </a:lnTo>
                  <a:cubicBezTo>
                    <a:pt x="0" y="252"/>
                    <a:pt x="0" y="252"/>
                    <a:pt x="0" y="252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54"/>
                    <a:pt x="0" y="254"/>
                    <a:pt x="0" y="254"/>
                  </a:cubicBezTo>
                  <a:lnTo>
                    <a:pt x="0" y="255"/>
                  </a:lnTo>
                  <a:lnTo>
                    <a:pt x="0" y="511"/>
                  </a:lnTo>
                  <a:lnTo>
                    <a:pt x="0" y="512"/>
                  </a:lnTo>
                  <a:lnTo>
                    <a:pt x="0" y="767"/>
                  </a:lnTo>
                  <a:cubicBezTo>
                    <a:pt x="0" y="768"/>
                    <a:pt x="0" y="768"/>
                    <a:pt x="0" y="769"/>
                  </a:cubicBezTo>
                  <a:lnTo>
                    <a:pt x="1" y="770"/>
                  </a:lnTo>
                  <a:lnTo>
                    <a:pt x="1" y="771"/>
                  </a:lnTo>
                  <a:cubicBezTo>
                    <a:pt x="1" y="772"/>
                    <a:pt x="1" y="772"/>
                    <a:pt x="1" y="773"/>
                  </a:cubicBezTo>
                  <a:lnTo>
                    <a:pt x="1" y="774"/>
                  </a:lnTo>
                  <a:lnTo>
                    <a:pt x="2" y="775"/>
                  </a:lnTo>
                  <a:cubicBezTo>
                    <a:pt x="2" y="776"/>
                    <a:pt x="2" y="776"/>
                    <a:pt x="2" y="776"/>
                  </a:cubicBezTo>
                  <a:cubicBezTo>
                    <a:pt x="2" y="777"/>
                    <a:pt x="2" y="777"/>
                    <a:pt x="3" y="778"/>
                  </a:cubicBezTo>
                  <a:lnTo>
                    <a:pt x="3" y="779"/>
                  </a:lnTo>
                  <a:lnTo>
                    <a:pt x="4" y="780"/>
                  </a:lnTo>
                  <a:cubicBezTo>
                    <a:pt x="4" y="780"/>
                    <a:pt x="4" y="781"/>
                    <a:pt x="5" y="781"/>
                  </a:cubicBezTo>
                  <a:cubicBezTo>
                    <a:pt x="5" y="782"/>
                    <a:pt x="5" y="782"/>
                    <a:pt x="5" y="782"/>
                  </a:cubicBezTo>
                  <a:cubicBezTo>
                    <a:pt x="5" y="783"/>
                    <a:pt x="6" y="783"/>
                    <a:pt x="6" y="783"/>
                  </a:cubicBezTo>
                  <a:cubicBezTo>
                    <a:pt x="6" y="784"/>
                    <a:pt x="7" y="784"/>
                    <a:pt x="7" y="784"/>
                  </a:cubicBezTo>
                  <a:cubicBezTo>
                    <a:pt x="7" y="785"/>
                    <a:pt x="8" y="785"/>
                    <a:pt x="8" y="786"/>
                  </a:cubicBezTo>
                  <a:lnTo>
                    <a:pt x="9" y="786"/>
                  </a:lnTo>
                  <a:cubicBezTo>
                    <a:pt x="9" y="787"/>
                    <a:pt x="9" y="787"/>
                    <a:pt x="10" y="787"/>
                  </a:cubicBezTo>
                  <a:cubicBezTo>
                    <a:pt x="10" y="788"/>
                    <a:pt x="10" y="788"/>
                    <a:pt x="11" y="788"/>
                  </a:cubicBezTo>
                  <a:cubicBezTo>
                    <a:pt x="11" y="788"/>
                    <a:pt x="11" y="789"/>
                    <a:pt x="12" y="789"/>
                  </a:cubicBezTo>
                  <a:cubicBezTo>
                    <a:pt x="12" y="789"/>
                    <a:pt x="12" y="790"/>
                    <a:pt x="13" y="790"/>
                  </a:cubicBezTo>
                  <a:lnTo>
                    <a:pt x="14" y="790"/>
                  </a:lnTo>
                  <a:cubicBezTo>
                    <a:pt x="14" y="791"/>
                    <a:pt x="15" y="791"/>
                    <a:pt x="15" y="791"/>
                  </a:cubicBezTo>
                  <a:lnTo>
                    <a:pt x="16" y="791"/>
                  </a:lnTo>
                  <a:lnTo>
                    <a:pt x="245" y="905"/>
                  </a:lnTo>
                  <a:lnTo>
                    <a:pt x="246" y="905"/>
                  </a:lnTo>
                  <a:cubicBezTo>
                    <a:pt x="246" y="905"/>
                    <a:pt x="247" y="906"/>
                    <a:pt x="248" y="906"/>
                  </a:cubicBezTo>
                  <a:lnTo>
                    <a:pt x="249" y="906"/>
                  </a:lnTo>
                  <a:lnTo>
                    <a:pt x="250" y="906"/>
                  </a:lnTo>
                  <a:lnTo>
                    <a:pt x="475" y="1018"/>
                  </a:lnTo>
                  <a:cubicBezTo>
                    <a:pt x="476" y="1018"/>
                    <a:pt x="476" y="1018"/>
                    <a:pt x="476" y="1018"/>
                  </a:cubicBezTo>
                  <a:cubicBezTo>
                    <a:pt x="477" y="1018"/>
                    <a:pt x="477" y="1018"/>
                    <a:pt x="477" y="1019"/>
                  </a:cubicBezTo>
                  <a:lnTo>
                    <a:pt x="478" y="1019"/>
                  </a:lnTo>
                  <a:cubicBezTo>
                    <a:pt x="479" y="1019"/>
                    <a:pt x="479" y="1019"/>
                    <a:pt x="479" y="1019"/>
                  </a:cubicBezTo>
                  <a:cubicBezTo>
                    <a:pt x="480" y="1020"/>
                    <a:pt x="480" y="1020"/>
                    <a:pt x="481" y="1020"/>
                  </a:cubicBezTo>
                  <a:cubicBezTo>
                    <a:pt x="482" y="1020"/>
                    <a:pt x="482" y="1020"/>
                    <a:pt x="482" y="1020"/>
                  </a:cubicBezTo>
                  <a:cubicBezTo>
                    <a:pt x="483" y="1020"/>
                    <a:pt x="483" y="1020"/>
                    <a:pt x="484" y="1020"/>
                  </a:cubicBezTo>
                  <a:cubicBezTo>
                    <a:pt x="484" y="1021"/>
                    <a:pt x="484" y="1021"/>
                    <a:pt x="485" y="1021"/>
                  </a:cubicBezTo>
                  <a:cubicBezTo>
                    <a:pt x="485" y="1021"/>
                    <a:pt x="486" y="1021"/>
                    <a:pt x="487" y="1021"/>
                  </a:cubicBezTo>
                  <a:cubicBezTo>
                    <a:pt x="488" y="1021"/>
                    <a:pt x="489" y="1021"/>
                    <a:pt x="490" y="1021"/>
                  </a:cubicBezTo>
                  <a:lnTo>
                    <a:pt x="490" y="1020"/>
                  </a:lnTo>
                  <a:lnTo>
                    <a:pt x="491" y="1020"/>
                  </a:lnTo>
                  <a:lnTo>
                    <a:pt x="492" y="1020"/>
                  </a:lnTo>
                  <a:cubicBezTo>
                    <a:pt x="493" y="1020"/>
                    <a:pt x="493" y="1020"/>
                    <a:pt x="493" y="1020"/>
                  </a:cubicBezTo>
                  <a:lnTo>
                    <a:pt x="494" y="1020"/>
                  </a:lnTo>
                  <a:cubicBezTo>
                    <a:pt x="494" y="1020"/>
                    <a:pt x="495" y="1020"/>
                    <a:pt x="495" y="1019"/>
                  </a:cubicBezTo>
                  <a:lnTo>
                    <a:pt x="496" y="1019"/>
                  </a:lnTo>
                  <a:cubicBezTo>
                    <a:pt x="497" y="1019"/>
                    <a:pt x="497" y="1019"/>
                    <a:pt x="497" y="1019"/>
                  </a:cubicBezTo>
                  <a:cubicBezTo>
                    <a:pt x="498" y="1018"/>
                    <a:pt x="498" y="1018"/>
                    <a:pt x="498" y="1018"/>
                  </a:cubicBezTo>
                  <a:lnTo>
                    <a:pt x="499" y="1018"/>
                  </a:lnTo>
                  <a:lnTo>
                    <a:pt x="729" y="904"/>
                  </a:lnTo>
                  <a:cubicBezTo>
                    <a:pt x="730" y="904"/>
                    <a:pt x="732" y="903"/>
                    <a:pt x="733" y="902"/>
                  </a:cubicBezTo>
                  <a:lnTo>
                    <a:pt x="958" y="791"/>
                  </a:lnTo>
                  <a:cubicBezTo>
                    <a:pt x="966" y="787"/>
                    <a:pt x="970" y="781"/>
                    <a:pt x="973" y="774"/>
                  </a:cubicBezTo>
                  <a:cubicBezTo>
                    <a:pt x="973" y="773"/>
                    <a:pt x="973" y="773"/>
                    <a:pt x="973" y="77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CA26D88-E841-7845-A011-61C6E4E77588}"/>
              </a:ext>
            </a:extLst>
          </p:cNvPr>
          <p:cNvGrpSpPr/>
          <p:nvPr/>
        </p:nvGrpSpPr>
        <p:grpSpPr>
          <a:xfrm>
            <a:off x="11690331" y="4690640"/>
            <a:ext cx="1071551" cy="1041851"/>
            <a:chOff x="3366000" y="6883529"/>
            <a:chExt cx="324720" cy="315720"/>
          </a:xfrm>
          <a:solidFill>
            <a:srgbClr val="E0CDBE"/>
          </a:solidFill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26F6890E-7792-744A-A68C-CA233C40F342}"/>
                </a:ext>
              </a:extLst>
            </p:cNvPr>
            <p:cNvSpPr/>
            <p:nvPr/>
          </p:nvSpPr>
          <p:spPr>
            <a:xfrm>
              <a:off x="3366000" y="6912329"/>
              <a:ext cx="286920" cy="2869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98" h="798">
                  <a:moveTo>
                    <a:pt x="642" y="642"/>
                  </a:moveTo>
                  <a:cubicBezTo>
                    <a:pt x="576" y="707"/>
                    <a:pt x="490" y="743"/>
                    <a:pt x="399" y="743"/>
                  </a:cubicBezTo>
                  <a:cubicBezTo>
                    <a:pt x="308" y="743"/>
                    <a:pt x="222" y="707"/>
                    <a:pt x="156" y="642"/>
                  </a:cubicBezTo>
                  <a:cubicBezTo>
                    <a:pt x="91" y="576"/>
                    <a:pt x="55" y="490"/>
                    <a:pt x="55" y="399"/>
                  </a:cubicBezTo>
                  <a:cubicBezTo>
                    <a:pt x="55" y="308"/>
                    <a:pt x="91" y="222"/>
                    <a:pt x="156" y="156"/>
                  </a:cubicBezTo>
                  <a:cubicBezTo>
                    <a:pt x="222" y="91"/>
                    <a:pt x="308" y="55"/>
                    <a:pt x="399" y="55"/>
                  </a:cubicBezTo>
                  <a:cubicBezTo>
                    <a:pt x="410" y="55"/>
                    <a:pt x="421" y="56"/>
                    <a:pt x="431" y="57"/>
                  </a:cubicBezTo>
                  <a:lnTo>
                    <a:pt x="372" y="394"/>
                  </a:lnTo>
                  <a:cubicBezTo>
                    <a:pt x="370" y="402"/>
                    <a:pt x="372" y="411"/>
                    <a:pt x="378" y="417"/>
                  </a:cubicBezTo>
                  <a:cubicBezTo>
                    <a:pt x="383" y="423"/>
                    <a:pt x="391" y="427"/>
                    <a:pt x="399" y="427"/>
                  </a:cubicBezTo>
                  <a:lnTo>
                    <a:pt x="742" y="427"/>
                  </a:lnTo>
                  <a:cubicBezTo>
                    <a:pt x="735" y="508"/>
                    <a:pt x="700" y="583"/>
                    <a:pt x="642" y="642"/>
                  </a:cubicBezTo>
                  <a:close/>
                  <a:moveTo>
                    <a:pt x="770" y="372"/>
                  </a:moveTo>
                  <a:lnTo>
                    <a:pt x="432" y="372"/>
                  </a:lnTo>
                  <a:lnTo>
                    <a:pt x="491" y="38"/>
                  </a:lnTo>
                  <a:cubicBezTo>
                    <a:pt x="492" y="31"/>
                    <a:pt x="490" y="23"/>
                    <a:pt x="486" y="18"/>
                  </a:cubicBezTo>
                  <a:cubicBezTo>
                    <a:pt x="482" y="12"/>
                    <a:pt x="475" y="7"/>
                    <a:pt x="468" y="6"/>
                  </a:cubicBezTo>
                  <a:cubicBezTo>
                    <a:pt x="445" y="2"/>
                    <a:pt x="422" y="0"/>
                    <a:pt x="399" y="0"/>
                  </a:cubicBezTo>
                  <a:cubicBezTo>
                    <a:pt x="293" y="0"/>
                    <a:pt x="193" y="42"/>
                    <a:pt x="117" y="117"/>
                  </a:cubicBezTo>
                  <a:cubicBezTo>
                    <a:pt x="42" y="193"/>
                    <a:pt x="0" y="293"/>
                    <a:pt x="0" y="399"/>
                  </a:cubicBezTo>
                  <a:cubicBezTo>
                    <a:pt x="0" y="505"/>
                    <a:pt x="42" y="605"/>
                    <a:pt x="117" y="681"/>
                  </a:cubicBezTo>
                  <a:cubicBezTo>
                    <a:pt x="193" y="756"/>
                    <a:pt x="293" y="798"/>
                    <a:pt x="399" y="798"/>
                  </a:cubicBezTo>
                  <a:cubicBezTo>
                    <a:pt x="505" y="798"/>
                    <a:pt x="605" y="756"/>
                    <a:pt x="681" y="681"/>
                  </a:cubicBezTo>
                  <a:cubicBezTo>
                    <a:pt x="756" y="605"/>
                    <a:pt x="798" y="505"/>
                    <a:pt x="798" y="399"/>
                  </a:cubicBezTo>
                  <a:cubicBezTo>
                    <a:pt x="798" y="384"/>
                    <a:pt x="786" y="372"/>
                    <a:pt x="770" y="37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282598E-9FA9-E84D-BBC1-133251E06526}"/>
                </a:ext>
              </a:extLst>
            </p:cNvPr>
            <p:cNvSpPr/>
            <p:nvPr/>
          </p:nvSpPr>
          <p:spPr>
            <a:xfrm>
              <a:off x="3536280" y="6883529"/>
              <a:ext cx="154440" cy="1526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0" h="425">
                  <a:moveTo>
                    <a:pt x="60" y="370"/>
                  </a:moveTo>
                  <a:lnTo>
                    <a:pt x="115" y="60"/>
                  </a:lnTo>
                  <a:cubicBezTo>
                    <a:pt x="184" y="78"/>
                    <a:pt x="247" y="118"/>
                    <a:pt x="294" y="173"/>
                  </a:cubicBezTo>
                  <a:cubicBezTo>
                    <a:pt x="340" y="229"/>
                    <a:pt x="368" y="298"/>
                    <a:pt x="374" y="370"/>
                  </a:cubicBezTo>
                  <a:close/>
                  <a:moveTo>
                    <a:pt x="336" y="138"/>
                  </a:moveTo>
                  <a:cubicBezTo>
                    <a:pt x="275" y="65"/>
                    <a:pt x="190" y="17"/>
                    <a:pt x="97" y="0"/>
                  </a:cubicBezTo>
                  <a:cubicBezTo>
                    <a:pt x="90" y="-1"/>
                    <a:pt x="83" y="1"/>
                    <a:pt x="76" y="5"/>
                  </a:cubicBezTo>
                  <a:cubicBezTo>
                    <a:pt x="71" y="9"/>
                    <a:pt x="66" y="15"/>
                    <a:pt x="65" y="23"/>
                  </a:cubicBezTo>
                  <a:lnTo>
                    <a:pt x="0" y="392"/>
                  </a:lnTo>
                  <a:cubicBezTo>
                    <a:pt x="-1" y="400"/>
                    <a:pt x="1" y="409"/>
                    <a:pt x="6" y="415"/>
                  </a:cubicBezTo>
                  <a:cubicBezTo>
                    <a:pt x="11" y="421"/>
                    <a:pt x="19" y="425"/>
                    <a:pt x="27" y="425"/>
                  </a:cubicBezTo>
                  <a:lnTo>
                    <a:pt x="403" y="425"/>
                  </a:lnTo>
                  <a:cubicBezTo>
                    <a:pt x="418" y="425"/>
                    <a:pt x="430" y="412"/>
                    <a:pt x="430" y="397"/>
                  </a:cubicBezTo>
                  <a:cubicBezTo>
                    <a:pt x="430" y="302"/>
                    <a:pt x="397" y="210"/>
                    <a:pt x="336" y="138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AB249C-0B68-9242-8844-C2DA79F7D159}"/>
              </a:ext>
            </a:extLst>
          </p:cNvPr>
          <p:cNvGrpSpPr/>
          <p:nvPr/>
        </p:nvGrpSpPr>
        <p:grpSpPr>
          <a:xfrm>
            <a:off x="15722357" y="4732478"/>
            <a:ext cx="1063414" cy="1019746"/>
            <a:chOff x="1157760" y="1140368"/>
            <a:chExt cx="447120" cy="428760"/>
          </a:xfrm>
          <a:solidFill>
            <a:srgbClr val="A9C0A6"/>
          </a:solidFill>
        </p:grpSpPr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9C847692-0A75-7147-AEB5-BA82ED489CEC}"/>
                </a:ext>
              </a:extLst>
            </p:cNvPr>
            <p:cNvSpPr/>
            <p:nvPr/>
          </p:nvSpPr>
          <p:spPr>
            <a:xfrm>
              <a:off x="1157760" y="1140368"/>
              <a:ext cx="447120" cy="4287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43" h="1192">
                  <a:moveTo>
                    <a:pt x="1180" y="957"/>
                  </a:moveTo>
                  <a:lnTo>
                    <a:pt x="592" y="957"/>
                  </a:lnTo>
                  <a:lnTo>
                    <a:pt x="798" y="345"/>
                  </a:lnTo>
                  <a:lnTo>
                    <a:pt x="1188" y="345"/>
                  </a:lnTo>
                  <a:lnTo>
                    <a:pt x="1188" y="949"/>
                  </a:lnTo>
                  <a:cubicBezTo>
                    <a:pt x="1188" y="953"/>
                    <a:pt x="1184" y="957"/>
                    <a:pt x="1180" y="957"/>
                  </a:cubicBezTo>
                  <a:close/>
                  <a:moveTo>
                    <a:pt x="429" y="1115"/>
                  </a:moveTo>
                  <a:lnTo>
                    <a:pt x="413" y="1033"/>
                  </a:lnTo>
                  <a:lnTo>
                    <a:pt x="699" y="190"/>
                  </a:lnTo>
                  <a:lnTo>
                    <a:pt x="782" y="218"/>
                  </a:lnTo>
                  <a:lnTo>
                    <a:pt x="498" y="1061"/>
                  </a:lnTo>
                  <a:close/>
                  <a:moveTo>
                    <a:pt x="63" y="957"/>
                  </a:moveTo>
                  <a:cubicBezTo>
                    <a:pt x="59" y="957"/>
                    <a:pt x="55" y="953"/>
                    <a:pt x="55" y="949"/>
                  </a:cubicBezTo>
                  <a:lnTo>
                    <a:pt x="55" y="345"/>
                  </a:lnTo>
                  <a:lnTo>
                    <a:pt x="588" y="345"/>
                  </a:lnTo>
                  <a:lnTo>
                    <a:pt x="381" y="957"/>
                  </a:lnTo>
                  <a:close/>
                  <a:moveTo>
                    <a:pt x="63" y="235"/>
                  </a:moveTo>
                  <a:lnTo>
                    <a:pt x="625" y="235"/>
                  </a:lnTo>
                  <a:lnTo>
                    <a:pt x="600" y="309"/>
                  </a:lnTo>
                  <a:lnTo>
                    <a:pt x="55" y="309"/>
                  </a:lnTo>
                  <a:lnTo>
                    <a:pt x="55" y="243"/>
                  </a:lnTo>
                  <a:cubicBezTo>
                    <a:pt x="55" y="239"/>
                    <a:pt x="59" y="235"/>
                    <a:pt x="63" y="235"/>
                  </a:cubicBezTo>
                  <a:close/>
                  <a:moveTo>
                    <a:pt x="742" y="63"/>
                  </a:moveTo>
                  <a:lnTo>
                    <a:pt x="824" y="93"/>
                  </a:lnTo>
                  <a:lnTo>
                    <a:pt x="800" y="165"/>
                  </a:lnTo>
                  <a:lnTo>
                    <a:pt x="717" y="137"/>
                  </a:lnTo>
                  <a:close/>
                  <a:moveTo>
                    <a:pt x="1188" y="243"/>
                  </a:moveTo>
                  <a:lnTo>
                    <a:pt x="1188" y="309"/>
                  </a:lnTo>
                  <a:lnTo>
                    <a:pt x="810" y="309"/>
                  </a:lnTo>
                  <a:lnTo>
                    <a:pt x="834" y="235"/>
                  </a:lnTo>
                  <a:lnTo>
                    <a:pt x="1180" y="235"/>
                  </a:lnTo>
                  <a:cubicBezTo>
                    <a:pt x="1184" y="235"/>
                    <a:pt x="1188" y="239"/>
                    <a:pt x="1188" y="243"/>
                  </a:cubicBezTo>
                  <a:close/>
                  <a:moveTo>
                    <a:pt x="1180" y="180"/>
                  </a:moveTo>
                  <a:lnTo>
                    <a:pt x="853" y="180"/>
                  </a:lnTo>
                  <a:lnTo>
                    <a:pt x="885" y="85"/>
                  </a:lnTo>
                  <a:cubicBezTo>
                    <a:pt x="890" y="71"/>
                    <a:pt x="882" y="56"/>
                    <a:pt x="868" y="50"/>
                  </a:cubicBezTo>
                  <a:lnTo>
                    <a:pt x="735" y="1"/>
                  </a:lnTo>
                  <a:cubicBezTo>
                    <a:pt x="728" y="-1"/>
                    <a:pt x="720" y="-1"/>
                    <a:pt x="713" y="2"/>
                  </a:cubicBezTo>
                  <a:cubicBezTo>
                    <a:pt x="707" y="6"/>
                    <a:pt x="701" y="11"/>
                    <a:pt x="699" y="18"/>
                  </a:cubicBezTo>
                  <a:lnTo>
                    <a:pt x="657" y="143"/>
                  </a:lnTo>
                  <a:cubicBezTo>
                    <a:pt x="656" y="144"/>
                    <a:pt x="656" y="145"/>
                    <a:pt x="656" y="146"/>
                  </a:cubicBezTo>
                  <a:cubicBezTo>
                    <a:pt x="655" y="147"/>
                    <a:pt x="655" y="147"/>
                    <a:pt x="655" y="148"/>
                  </a:cubicBezTo>
                  <a:lnTo>
                    <a:pt x="644" y="180"/>
                  </a:lnTo>
                  <a:lnTo>
                    <a:pt x="643" y="180"/>
                  </a:lnTo>
                  <a:lnTo>
                    <a:pt x="63" y="180"/>
                  </a:lnTo>
                  <a:cubicBezTo>
                    <a:pt x="28" y="180"/>
                    <a:pt x="0" y="208"/>
                    <a:pt x="0" y="243"/>
                  </a:cubicBezTo>
                  <a:lnTo>
                    <a:pt x="0" y="949"/>
                  </a:lnTo>
                  <a:cubicBezTo>
                    <a:pt x="0" y="984"/>
                    <a:pt x="28" y="1012"/>
                    <a:pt x="63" y="1012"/>
                  </a:cubicBezTo>
                  <a:lnTo>
                    <a:pt x="362" y="1012"/>
                  </a:lnTo>
                  <a:lnTo>
                    <a:pt x="358" y="1022"/>
                  </a:lnTo>
                  <a:cubicBezTo>
                    <a:pt x="357" y="1027"/>
                    <a:pt x="356" y="1032"/>
                    <a:pt x="357" y="1036"/>
                  </a:cubicBezTo>
                  <a:lnTo>
                    <a:pt x="384" y="1170"/>
                  </a:lnTo>
                  <a:cubicBezTo>
                    <a:pt x="386" y="1179"/>
                    <a:pt x="392" y="1187"/>
                    <a:pt x="401" y="1190"/>
                  </a:cubicBezTo>
                  <a:cubicBezTo>
                    <a:pt x="404" y="1192"/>
                    <a:pt x="408" y="1192"/>
                    <a:pt x="411" y="1192"/>
                  </a:cubicBezTo>
                  <a:cubicBezTo>
                    <a:pt x="417" y="1192"/>
                    <a:pt x="423" y="1190"/>
                    <a:pt x="428" y="1186"/>
                  </a:cubicBezTo>
                  <a:lnTo>
                    <a:pt x="539" y="1099"/>
                  </a:lnTo>
                  <a:cubicBezTo>
                    <a:pt x="543" y="1096"/>
                    <a:pt x="546" y="1091"/>
                    <a:pt x="548" y="1086"/>
                  </a:cubicBezTo>
                  <a:lnTo>
                    <a:pt x="573" y="1012"/>
                  </a:lnTo>
                  <a:lnTo>
                    <a:pt x="1180" y="1012"/>
                  </a:lnTo>
                  <a:cubicBezTo>
                    <a:pt x="1215" y="1012"/>
                    <a:pt x="1243" y="984"/>
                    <a:pt x="1243" y="949"/>
                  </a:cubicBezTo>
                  <a:lnTo>
                    <a:pt x="1243" y="243"/>
                  </a:lnTo>
                  <a:cubicBezTo>
                    <a:pt x="1243" y="208"/>
                    <a:pt x="1215" y="180"/>
                    <a:pt x="1180" y="180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D1BEA97-4C3C-CE43-86D0-E8A3DE718E00}"/>
                </a:ext>
              </a:extLst>
            </p:cNvPr>
            <p:cNvSpPr/>
            <p:nvPr/>
          </p:nvSpPr>
          <p:spPr>
            <a:xfrm>
              <a:off x="1196640" y="1232168"/>
              <a:ext cx="14040" cy="14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0">
                  <a:moveTo>
                    <a:pt x="20" y="40"/>
                  </a:moveTo>
                  <a:cubicBezTo>
                    <a:pt x="31" y="40"/>
                    <a:pt x="40" y="31"/>
                    <a:pt x="40" y="20"/>
                  </a:cubicBezTo>
                  <a:cubicBezTo>
                    <a:pt x="40" y="9"/>
                    <a:pt x="3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651B22F-FDEE-CD49-93C1-E032A664F6F0}"/>
                </a:ext>
              </a:extLst>
            </p:cNvPr>
            <p:cNvSpPr/>
            <p:nvPr/>
          </p:nvSpPr>
          <p:spPr>
            <a:xfrm>
              <a:off x="1218240" y="1232168"/>
              <a:ext cx="14040" cy="14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0">
                  <a:moveTo>
                    <a:pt x="20" y="40"/>
                  </a:moveTo>
                  <a:cubicBezTo>
                    <a:pt x="31" y="40"/>
                    <a:pt x="40" y="31"/>
                    <a:pt x="40" y="20"/>
                  </a:cubicBezTo>
                  <a:cubicBezTo>
                    <a:pt x="40" y="9"/>
                    <a:pt x="3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F8EDBB8D-5C13-F548-A122-CBD93E886EBD}"/>
                </a:ext>
              </a:extLst>
            </p:cNvPr>
            <p:cNvSpPr/>
            <p:nvPr/>
          </p:nvSpPr>
          <p:spPr>
            <a:xfrm>
              <a:off x="1239840" y="1232168"/>
              <a:ext cx="14040" cy="14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0">
                  <a:moveTo>
                    <a:pt x="20" y="40"/>
                  </a:moveTo>
                  <a:cubicBezTo>
                    <a:pt x="31" y="40"/>
                    <a:pt x="40" y="31"/>
                    <a:pt x="40" y="20"/>
                  </a:cubicBezTo>
                  <a:cubicBezTo>
                    <a:pt x="40" y="9"/>
                    <a:pt x="3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62BA014-1A52-5E49-BCB4-1BC9650CB598}"/>
              </a:ext>
            </a:extLst>
          </p:cNvPr>
          <p:cNvGrpSpPr/>
          <p:nvPr/>
        </p:nvGrpSpPr>
        <p:grpSpPr>
          <a:xfrm>
            <a:off x="19620221" y="4732175"/>
            <a:ext cx="1168127" cy="958780"/>
            <a:chOff x="428400" y="2589727"/>
            <a:chExt cx="478080" cy="3924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63B331A8-57A0-D442-9C45-9289486DDEDD}"/>
                </a:ext>
              </a:extLst>
            </p:cNvPr>
            <p:cNvSpPr/>
            <p:nvPr/>
          </p:nvSpPr>
          <p:spPr>
            <a:xfrm>
              <a:off x="711360" y="2589727"/>
              <a:ext cx="195120" cy="1918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3" h="534">
                  <a:moveTo>
                    <a:pt x="81" y="159"/>
                  </a:moveTo>
                  <a:lnTo>
                    <a:pt x="244" y="266"/>
                  </a:lnTo>
                  <a:lnTo>
                    <a:pt x="220" y="459"/>
                  </a:lnTo>
                  <a:lnTo>
                    <a:pt x="57" y="352"/>
                  </a:lnTo>
                  <a:close/>
                  <a:moveTo>
                    <a:pt x="298" y="58"/>
                  </a:moveTo>
                  <a:lnTo>
                    <a:pt x="453" y="160"/>
                  </a:lnTo>
                  <a:lnTo>
                    <a:pt x="277" y="222"/>
                  </a:lnTo>
                  <a:lnTo>
                    <a:pt x="121" y="119"/>
                  </a:lnTo>
                  <a:close/>
                  <a:moveTo>
                    <a:pt x="458" y="401"/>
                  </a:moveTo>
                  <a:lnTo>
                    <a:pt x="275" y="466"/>
                  </a:lnTo>
                  <a:lnTo>
                    <a:pt x="299" y="273"/>
                  </a:lnTo>
                  <a:lnTo>
                    <a:pt x="482" y="208"/>
                  </a:lnTo>
                  <a:close/>
                  <a:moveTo>
                    <a:pt x="543" y="168"/>
                  </a:moveTo>
                  <a:cubicBezTo>
                    <a:pt x="543" y="167"/>
                    <a:pt x="543" y="167"/>
                    <a:pt x="543" y="167"/>
                  </a:cubicBezTo>
                  <a:cubicBezTo>
                    <a:pt x="543" y="167"/>
                    <a:pt x="543" y="166"/>
                    <a:pt x="542" y="166"/>
                  </a:cubicBezTo>
                  <a:cubicBezTo>
                    <a:pt x="542" y="165"/>
                    <a:pt x="542" y="165"/>
                    <a:pt x="542" y="165"/>
                  </a:cubicBezTo>
                  <a:lnTo>
                    <a:pt x="542" y="164"/>
                  </a:lnTo>
                  <a:lnTo>
                    <a:pt x="542" y="163"/>
                  </a:lnTo>
                  <a:lnTo>
                    <a:pt x="542" y="162"/>
                  </a:lnTo>
                  <a:lnTo>
                    <a:pt x="542" y="161"/>
                  </a:lnTo>
                  <a:cubicBezTo>
                    <a:pt x="542" y="160"/>
                    <a:pt x="541" y="160"/>
                    <a:pt x="541" y="159"/>
                  </a:cubicBezTo>
                  <a:lnTo>
                    <a:pt x="541" y="158"/>
                  </a:lnTo>
                  <a:lnTo>
                    <a:pt x="541" y="157"/>
                  </a:lnTo>
                  <a:cubicBezTo>
                    <a:pt x="540" y="157"/>
                    <a:pt x="540" y="156"/>
                    <a:pt x="540" y="156"/>
                  </a:cubicBezTo>
                  <a:lnTo>
                    <a:pt x="540" y="155"/>
                  </a:lnTo>
                  <a:lnTo>
                    <a:pt x="539" y="155"/>
                  </a:lnTo>
                  <a:cubicBezTo>
                    <a:pt x="539" y="154"/>
                    <a:pt x="539" y="154"/>
                    <a:pt x="539" y="154"/>
                  </a:cubicBezTo>
                  <a:cubicBezTo>
                    <a:pt x="539" y="153"/>
                    <a:pt x="538" y="153"/>
                    <a:pt x="538" y="153"/>
                  </a:cubicBezTo>
                  <a:lnTo>
                    <a:pt x="538" y="152"/>
                  </a:lnTo>
                  <a:lnTo>
                    <a:pt x="537" y="151"/>
                  </a:lnTo>
                  <a:cubicBezTo>
                    <a:pt x="537" y="151"/>
                    <a:pt x="537" y="150"/>
                    <a:pt x="536" y="150"/>
                  </a:cubicBezTo>
                  <a:lnTo>
                    <a:pt x="536" y="149"/>
                  </a:lnTo>
                  <a:lnTo>
                    <a:pt x="535" y="149"/>
                  </a:lnTo>
                  <a:lnTo>
                    <a:pt x="535" y="148"/>
                  </a:lnTo>
                  <a:cubicBezTo>
                    <a:pt x="534" y="148"/>
                    <a:pt x="534" y="148"/>
                    <a:pt x="534" y="147"/>
                  </a:cubicBezTo>
                  <a:lnTo>
                    <a:pt x="533" y="147"/>
                  </a:lnTo>
                  <a:lnTo>
                    <a:pt x="533" y="146"/>
                  </a:lnTo>
                  <a:cubicBezTo>
                    <a:pt x="532" y="146"/>
                    <a:pt x="532" y="146"/>
                    <a:pt x="532" y="146"/>
                  </a:cubicBezTo>
                  <a:cubicBezTo>
                    <a:pt x="532" y="145"/>
                    <a:pt x="531" y="145"/>
                    <a:pt x="531" y="145"/>
                  </a:cubicBezTo>
                  <a:lnTo>
                    <a:pt x="530" y="145"/>
                  </a:lnTo>
                  <a:lnTo>
                    <a:pt x="530" y="144"/>
                  </a:lnTo>
                  <a:lnTo>
                    <a:pt x="318" y="5"/>
                  </a:lnTo>
                  <a:cubicBezTo>
                    <a:pt x="311" y="0"/>
                    <a:pt x="301" y="-2"/>
                    <a:pt x="292" y="1"/>
                  </a:cubicBezTo>
                  <a:lnTo>
                    <a:pt x="50" y="86"/>
                  </a:lnTo>
                  <a:lnTo>
                    <a:pt x="49" y="86"/>
                  </a:lnTo>
                  <a:lnTo>
                    <a:pt x="48" y="86"/>
                  </a:lnTo>
                  <a:cubicBezTo>
                    <a:pt x="48" y="87"/>
                    <a:pt x="47" y="87"/>
                    <a:pt x="47" y="87"/>
                  </a:cubicBezTo>
                  <a:cubicBezTo>
                    <a:pt x="46" y="87"/>
                    <a:pt x="46" y="88"/>
                    <a:pt x="46" y="88"/>
                  </a:cubicBezTo>
                  <a:cubicBezTo>
                    <a:pt x="45" y="88"/>
                    <a:pt x="45" y="88"/>
                    <a:pt x="44" y="88"/>
                  </a:cubicBezTo>
                  <a:cubicBezTo>
                    <a:pt x="44" y="89"/>
                    <a:pt x="44" y="89"/>
                    <a:pt x="43" y="89"/>
                  </a:cubicBezTo>
                  <a:lnTo>
                    <a:pt x="42" y="90"/>
                  </a:lnTo>
                  <a:lnTo>
                    <a:pt x="41" y="91"/>
                  </a:lnTo>
                  <a:lnTo>
                    <a:pt x="40" y="92"/>
                  </a:lnTo>
                  <a:lnTo>
                    <a:pt x="39" y="92"/>
                  </a:lnTo>
                  <a:cubicBezTo>
                    <a:pt x="39" y="93"/>
                    <a:pt x="39" y="93"/>
                    <a:pt x="38" y="94"/>
                  </a:cubicBezTo>
                  <a:cubicBezTo>
                    <a:pt x="37" y="95"/>
                    <a:pt x="37" y="95"/>
                    <a:pt x="37" y="96"/>
                  </a:cubicBezTo>
                  <a:lnTo>
                    <a:pt x="36" y="96"/>
                  </a:lnTo>
                  <a:lnTo>
                    <a:pt x="36" y="97"/>
                  </a:lnTo>
                  <a:lnTo>
                    <a:pt x="35" y="98"/>
                  </a:lnTo>
                  <a:lnTo>
                    <a:pt x="35" y="99"/>
                  </a:lnTo>
                  <a:cubicBezTo>
                    <a:pt x="34" y="99"/>
                    <a:pt x="34" y="100"/>
                    <a:pt x="34" y="100"/>
                  </a:cubicBezTo>
                  <a:lnTo>
                    <a:pt x="34" y="101"/>
                  </a:lnTo>
                  <a:cubicBezTo>
                    <a:pt x="34" y="101"/>
                    <a:pt x="33" y="101"/>
                    <a:pt x="33" y="102"/>
                  </a:cubicBezTo>
                  <a:lnTo>
                    <a:pt x="33" y="103"/>
                  </a:lnTo>
                  <a:lnTo>
                    <a:pt x="33" y="104"/>
                  </a:lnTo>
                  <a:cubicBezTo>
                    <a:pt x="33" y="105"/>
                    <a:pt x="32" y="105"/>
                    <a:pt x="32" y="105"/>
                  </a:cubicBezTo>
                  <a:lnTo>
                    <a:pt x="32" y="106"/>
                  </a:lnTo>
                  <a:lnTo>
                    <a:pt x="32" y="107"/>
                  </a:lnTo>
                  <a:lnTo>
                    <a:pt x="32" y="108"/>
                  </a:lnTo>
                  <a:lnTo>
                    <a:pt x="1" y="363"/>
                  </a:lnTo>
                  <a:cubicBezTo>
                    <a:pt x="1" y="363"/>
                    <a:pt x="0" y="364"/>
                    <a:pt x="0" y="365"/>
                  </a:cubicBezTo>
                  <a:lnTo>
                    <a:pt x="0" y="366"/>
                  </a:lnTo>
                  <a:lnTo>
                    <a:pt x="0" y="367"/>
                  </a:lnTo>
                  <a:cubicBezTo>
                    <a:pt x="0" y="368"/>
                    <a:pt x="0" y="368"/>
                    <a:pt x="1" y="369"/>
                  </a:cubicBezTo>
                  <a:lnTo>
                    <a:pt x="1" y="370"/>
                  </a:lnTo>
                  <a:lnTo>
                    <a:pt x="1" y="371"/>
                  </a:lnTo>
                  <a:lnTo>
                    <a:pt x="1" y="372"/>
                  </a:lnTo>
                  <a:cubicBezTo>
                    <a:pt x="1" y="373"/>
                    <a:pt x="1" y="373"/>
                    <a:pt x="2" y="374"/>
                  </a:cubicBezTo>
                  <a:lnTo>
                    <a:pt x="2" y="375"/>
                  </a:lnTo>
                  <a:lnTo>
                    <a:pt x="2" y="376"/>
                  </a:lnTo>
                  <a:cubicBezTo>
                    <a:pt x="3" y="377"/>
                    <a:pt x="3" y="377"/>
                    <a:pt x="3" y="377"/>
                  </a:cubicBezTo>
                  <a:cubicBezTo>
                    <a:pt x="3" y="378"/>
                    <a:pt x="3" y="378"/>
                    <a:pt x="3" y="379"/>
                  </a:cubicBezTo>
                  <a:cubicBezTo>
                    <a:pt x="4" y="379"/>
                    <a:pt x="4" y="380"/>
                    <a:pt x="4" y="380"/>
                  </a:cubicBezTo>
                  <a:lnTo>
                    <a:pt x="5" y="381"/>
                  </a:lnTo>
                  <a:lnTo>
                    <a:pt x="6" y="382"/>
                  </a:lnTo>
                  <a:lnTo>
                    <a:pt x="6" y="383"/>
                  </a:lnTo>
                  <a:cubicBezTo>
                    <a:pt x="7" y="383"/>
                    <a:pt x="7" y="384"/>
                    <a:pt x="7" y="384"/>
                  </a:cubicBezTo>
                  <a:cubicBezTo>
                    <a:pt x="8" y="384"/>
                    <a:pt x="8" y="385"/>
                    <a:pt x="8" y="385"/>
                  </a:cubicBezTo>
                  <a:lnTo>
                    <a:pt x="9" y="386"/>
                  </a:lnTo>
                  <a:cubicBezTo>
                    <a:pt x="10" y="386"/>
                    <a:pt x="10" y="387"/>
                    <a:pt x="10" y="387"/>
                  </a:cubicBezTo>
                  <a:cubicBezTo>
                    <a:pt x="10" y="387"/>
                    <a:pt x="11" y="387"/>
                    <a:pt x="11" y="388"/>
                  </a:cubicBezTo>
                  <a:cubicBezTo>
                    <a:pt x="12" y="388"/>
                    <a:pt x="12" y="388"/>
                    <a:pt x="12" y="389"/>
                  </a:cubicBezTo>
                  <a:cubicBezTo>
                    <a:pt x="13" y="389"/>
                    <a:pt x="13" y="389"/>
                    <a:pt x="13" y="389"/>
                  </a:cubicBezTo>
                  <a:lnTo>
                    <a:pt x="227" y="529"/>
                  </a:lnTo>
                  <a:lnTo>
                    <a:pt x="227" y="530"/>
                  </a:lnTo>
                  <a:cubicBezTo>
                    <a:pt x="228" y="530"/>
                    <a:pt x="228" y="530"/>
                    <a:pt x="228" y="530"/>
                  </a:cubicBezTo>
                  <a:cubicBezTo>
                    <a:pt x="229" y="531"/>
                    <a:pt x="229" y="531"/>
                    <a:pt x="229" y="531"/>
                  </a:cubicBezTo>
                  <a:cubicBezTo>
                    <a:pt x="230" y="531"/>
                    <a:pt x="230" y="531"/>
                    <a:pt x="230" y="531"/>
                  </a:cubicBezTo>
                  <a:lnTo>
                    <a:pt x="231" y="531"/>
                  </a:lnTo>
                  <a:lnTo>
                    <a:pt x="231" y="532"/>
                  </a:lnTo>
                  <a:cubicBezTo>
                    <a:pt x="232" y="532"/>
                    <a:pt x="232" y="532"/>
                    <a:pt x="232" y="532"/>
                  </a:cubicBezTo>
                  <a:lnTo>
                    <a:pt x="233" y="532"/>
                  </a:lnTo>
                  <a:lnTo>
                    <a:pt x="233" y="533"/>
                  </a:lnTo>
                  <a:cubicBezTo>
                    <a:pt x="234" y="533"/>
                    <a:pt x="234" y="533"/>
                    <a:pt x="234" y="533"/>
                  </a:cubicBezTo>
                  <a:lnTo>
                    <a:pt x="235" y="533"/>
                  </a:lnTo>
                  <a:lnTo>
                    <a:pt x="236" y="533"/>
                  </a:lnTo>
                  <a:lnTo>
                    <a:pt x="237" y="533"/>
                  </a:lnTo>
                  <a:lnTo>
                    <a:pt x="238" y="534"/>
                  </a:lnTo>
                  <a:lnTo>
                    <a:pt x="239" y="534"/>
                  </a:lnTo>
                  <a:lnTo>
                    <a:pt x="240" y="534"/>
                  </a:lnTo>
                  <a:lnTo>
                    <a:pt x="241" y="534"/>
                  </a:lnTo>
                  <a:lnTo>
                    <a:pt x="242" y="534"/>
                  </a:lnTo>
                  <a:cubicBezTo>
                    <a:pt x="243" y="534"/>
                    <a:pt x="244" y="534"/>
                    <a:pt x="244" y="534"/>
                  </a:cubicBezTo>
                  <a:cubicBezTo>
                    <a:pt x="245" y="534"/>
                    <a:pt x="245" y="534"/>
                    <a:pt x="245" y="534"/>
                  </a:cubicBezTo>
                  <a:lnTo>
                    <a:pt x="246" y="534"/>
                  </a:lnTo>
                  <a:lnTo>
                    <a:pt x="247" y="533"/>
                  </a:lnTo>
                  <a:lnTo>
                    <a:pt x="248" y="533"/>
                  </a:lnTo>
                  <a:cubicBezTo>
                    <a:pt x="249" y="533"/>
                    <a:pt x="249" y="533"/>
                    <a:pt x="249" y="533"/>
                  </a:cubicBezTo>
                  <a:cubicBezTo>
                    <a:pt x="250" y="533"/>
                    <a:pt x="250" y="533"/>
                    <a:pt x="250" y="533"/>
                  </a:cubicBezTo>
                  <a:cubicBezTo>
                    <a:pt x="251" y="533"/>
                    <a:pt x="251" y="532"/>
                    <a:pt x="251" y="532"/>
                  </a:cubicBezTo>
                  <a:lnTo>
                    <a:pt x="493" y="448"/>
                  </a:lnTo>
                  <a:cubicBezTo>
                    <a:pt x="500" y="445"/>
                    <a:pt x="506" y="440"/>
                    <a:pt x="509" y="433"/>
                  </a:cubicBezTo>
                  <a:cubicBezTo>
                    <a:pt x="509" y="432"/>
                    <a:pt x="509" y="432"/>
                    <a:pt x="510" y="431"/>
                  </a:cubicBezTo>
                  <a:cubicBezTo>
                    <a:pt x="510" y="429"/>
                    <a:pt x="511" y="427"/>
                    <a:pt x="511" y="425"/>
                  </a:cubicBezTo>
                  <a:lnTo>
                    <a:pt x="542" y="171"/>
                  </a:lnTo>
                  <a:lnTo>
                    <a:pt x="542" y="170"/>
                  </a:lnTo>
                  <a:lnTo>
                    <a:pt x="542" y="169"/>
                  </a:ln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8CF1E50B-ACA7-A24D-906F-3050071DADD1}"/>
                </a:ext>
              </a:extLst>
            </p:cNvPr>
            <p:cNvSpPr/>
            <p:nvPr/>
          </p:nvSpPr>
          <p:spPr>
            <a:xfrm>
              <a:off x="428400" y="2614927"/>
              <a:ext cx="350280" cy="3672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74" h="1021">
                  <a:moveTo>
                    <a:pt x="744" y="640"/>
                  </a:moveTo>
                  <a:lnTo>
                    <a:pt x="919" y="554"/>
                  </a:lnTo>
                  <a:lnTo>
                    <a:pt x="919" y="749"/>
                  </a:lnTo>
                  <a:lnTo>
                    <a:pt x="744" y="835"/>
                  </a:lnTo>
                  <a:close/>
                  <a:moveTo>
                    <a:pt x="515" y="755"/>
                  </a:moveTo>
                  <a:lnTo>
                    <a:pt x="689" y="669"/>
                  </a:lnTo>
                  <a:lnTo>
                    <a:pt x="689" y="862"/>
                  </a:lnTo>
                  <a:lnTo>
                    <a:pt x="515" y="949"/>
                  </a:lnTo>
                  <a:close/>
                  <a:moveTo>
                    <a:pt x="285" y="669"/>
                  </a:moveTo>
                  <a:lnTo>
                    <a:pt x="460" y="755"/>
                  </a:lnTo>
                  <a:lnTo>
                    <a:pt x="460" y="949"/>
                  </a:lnTo>
                  <a:lnTo>
                    <a:pt x="285" y="862"/>
                  </a:lnTo>
                  <a:close/>
                  <a:moveTo>
                    <a:pt x="56" y="555"/>
                  </a:moveTo>
                  <a:lnTo>
                    <a:pt x="230" y="641"/>
                  </a:lnTo>
                  <a:lnTo>
                    <a:pt x="230" y="836"/>
                  </a:lnTo>
                  <a:lnTo>
                    <a:pt x="56" y="750"/>
                  </a:lnTo>
                  <a:close/>
                  <a:moveTo>
                    <a:pt x="257" y="172"/>
                  </a:moveTo>
                  <a:lnTo>
                    <a:pt x="425" y="254"/>
                  </a:lnTo>
                  <a:lnTo>
                    <a:pt x="257" y="337"/>
                  </a:lnTo>
                  <a:lnTo>
                    <a:pt x="90" y="255"/>
                  </a:lnTo>
                  <a:close/>
                  <a:moveTo>
                    <a:pt x="744" y="579"/>
                  </a:moveTo>
                  <a:lnTo>
                    <a:pt x="744" y="441"/>
                  </a:lnTo>
                  <a:lnTo>
                    <a:pt x="884" y="509"/>
                  </a:lnTo>
                  <a:close/>
                  <a:moveTo>
                    <a:pt x="230" y="580"/>
                  </a:moveTo>
                  <a:lnTo>
                    <a:pt x="55" y="493"/>
                  </a:lnTo>
                  <a:lnTo>
                    <a:pt x="55" y="299"/>
                  </a:lnTo>
                  <a:lnTo>
                    <a:pt x="230" y="385"/>
                  </a:lnTo>
                  <a:close/>
                  <a:moveTo>
                    <a:pt x="689" y="324"/>
                  </a:moveTo>
                  <a:lnTo>
                    <a:pt x="550" y="254"/>
                  </a:lnTo>
                  <a:lnTo>
                    <a:pt x="689" y="185"/>
                  </a:lnTo>
                  <a:close/>
                  <a:moveTo>
                    <a:pt x="487" y="451"/>
                  </a:moveTo>
                  <a:lnTo>
                    <a:pt x="320" y="368"/>
                  </a:lnTo>
                  <a:lnTo>
                    <a:pt x="487" y="285"/>
                  </a:lnTo>
                  <a:lnTo>
                    <a:pt x="654" y="368"/>
                  </a:lnTo>
                  <a:close/>
                  <a:moveTo>
                    <a:pt x="515" y="499"/>
                  </a:moveTo>
                  <a:lnTo>
                    <a:pt x="689" y="412"/>
                  </a:lnTo>
                  <a:lnTo>
                    <a:pt x="689" y="606"/>
                  </a:lnTo>
                  <a:lnTo>
                    <a:pt x="515" y="693"/>
                  </a:lnTo>
                  <a:close/>
                  <a:moveTo>
                    <a:pt x="285" y="413"/>
                  </a:moveTo>
                  <a:lnTo>
                    <a:pt x="459" y="499"/>
                  </a:lnTo>
                  <a:lnTo>
                    <a:pt x="459" y="693"/>
                  </a:lnTo>
                  <a:lnTo>
                    <a:pt x="285" y="606"/>
                  </a:lnTo>
                  <a:close/>
                  <a:moveTo>
                    <a:pt x="487" y="59"/>
                  </a:moveTo>
                  <a:lnTo>
                    <a:pt x="654" y="141"/>
                  </a:lnTo>
                  <a:lnTo>
                    <a:pt x="487" y="224"/>
                  </a:lnTo>
                  <a:lnTo>
                    <a:pt x="320" y="141"/>
                  </a:lnTo>
                  <a:close/>
                  <a:moveTo>
                    <a:pt x="973" y="772"/>
                  </a:moveTo>
                  <a:cubicBezTo>
                    <a:pt x="974" y="770"/>
                    <a:pt x="974" y="768"/>
                    <a:pt x="974" y="765"/>
                  </a:cubicBezTo>
                  <a:lnTo>
                    <a:pt x="974" y="509"/>
                  </a:lnTo>
                  <a:lnTo>
                    <a:pt x="974" y="508"/>
                  </a:lnTo>
                  <a:lnTo>
                    <a:pt x="974" y="507"/>
                  </a:lnTo>
                  <a:lnTo>
                    <a:pt x="974" y="506"/>
                  </a:lnTo>
                  <a:lnTo>
                    <a:pt x="973" y="505"/>
                  </a:lnTo>
                  <a:cubicBezTo>
                    <a:pt x="973" y="504"/>
                    <a:pt x="973" y="504"/>
                    <a:pt x="973" y="503"/>
                  </a:cubicBezTo>
                  <a:cubicBezTo>
                    <a:pt x="973" y="502"/>
                    <a:pt x="973" y="502"/>
                    <a:pt x="973" y="502"/>
                  </a:cubicBezTo>
                  <a:cubicBezTo>
                    <a:pt x="973" y="502"/>
                    <a:pt x="973" y="501"/>
                    <a:pt x="972" y="501"/>
                  </a:cubicBezTo>
                  <a:lnTo>
                    <a:pt x="972" y="500"/>
                  </a:lnTo>
                  <a:lnTo>
                    <a:pt x="972" y="499"/>
                  </a:lnTo>
                  <a:lnTo>
                    <a:pt x="971" y="498"/>
                  </a:lnTo>
                  <a:lnTo>
                    <a:pt x="971" y="497"/>
                  </a:lnTo>
                  <a:cubicBezTo>
                    <a:pt x="971" y="497"/>
                    <a:pt x="971" y="496"/>
                    <a:pt x="970" y="496"/>
                  </a:cubicBezTo>
                  <a:lnTo>
                    <a:pt x="970" y="495"/>
                  </a:lnTo>
                  <a:lnTo>
                    <a:pt x="969" y="495"/>
                  </a:lnTo>
                  <a:cubicBezTo>
                    <a:pt x="969" y="494"/>
                    <a:pt x="969" y="494"/>
                    <a:pt x="969" y="494"/>
                  </a:cubicBezTo>
                  <a:cubicBezTo>
                    <a:pt x="969" y="493"/>
                    <a:pt x="969" y="493"/>
                    <a:pt x="968" y="493"/>
                  </a:cubicBezTo>
                  <a:lnTo>
                    <a:pt x="968" y="492"/>
                  </a:lnTo>
                  <a:lnTo>
                    <a:pt x="967" y="492"/>
                  </a:lnTo>
                  <a:cubicBezTo>
                    <a:pt x="967" y="491"/>
                    <a:pt x="967" y="491"/>
                    <a:pt x="967" y="491"/>
                  </a:cubicBezTo>
                  <a:cubicBezTo>
                    <a:pt x="966" y="491"/>
                    <a:pt x="966" y="490"/>
                    <a:pt x="966" y="490"/>
                  </a:cubicBezTo>
                  <a:cubicBezTo>
                    <a:pt x="965" y="489"/>
                    <a:pt x="965" y="489"/>
                    <a:pt x="965" y="489"/>
                  </a:cubicBezTo>
                  <a:cubicBezTo>
                    <a:pt x="964" y="489"/>
                    <a:pt x="964" y="489"/>
                    <a:pt x="964" y="488"/>
                  </a:cubicBezTo>
                  <a:cubicBezTo>
                    <a:pt x="963" y="488"/>
                    <a:pt x="963" y="487"/>
                    <a:pt x="962" y="487"/>
                  </a:cubicBezTo>
                  <a:cubicBezTo>
                    <a:pt x="962" y="487"/>
                    <a:pt x="961" y="487"/>
                    <a:pt x="961" y="486"/>
                  </a:cubicBezTo>
                  <a:lnTo>
                    <a:pt x="960" y="486"/>
                  </a:lnTo>
                  <a:lnTo>
                    <a:pt x="960" y="485"/>
                  </a:lnTo>
                  <a:cubicBezTo>
                    <a:pt x="959" y="485"/>
                    <a:pt x="959" y="485"/>
                    <a:pt x="959" y="485"/>
                  </a:cubicBezTo>
                  <a:lnTo>
                    <a:pt x="958" y="485"/>
                  </a:lnTo>
                  <a:lnTo>
                    <a:pt x="744" y="379"/>
                  </a:lnTo>
                  <a:lnTo>
                    <a:pt x="744" y="141"/>
                  </a:lnTo>
                  <a:lnTo>
                    <a:pt x="744" y="140"/>
                  </a:lnTo>
                  <a:cubicBezTo>
                    <a:pt x="744" y="139"/>
                    <a:pt x="744" y="139"/>
                    <a:pt x="744" y="139"/>
                  </a:cubicBezTo>
                  <a:cubicBezTo>
                    <a:pt x="744" y="138"/>
                    <a:pt x="744" y="138"/>
                    <a:pt x="744" y="138"/>
                  </a:cubicBezTo>
                  <a:cubicBezTo>
                    <a:pt x="744" y="137"/>
                    <a:pt x="744" y="137"/>
                    <a:pt x="744" y="137"/>
                  </a:cubicBezTo>
                  <a:lnTo>
                    <a:pt x="744" y="136"/>
                  </a:lnTo>
                  <a:lnTo>
                    <a:pt x="744" y="135"/>
                  </a:lnTo>
                  <a:lnTo>
                    <a:pt x="743" y="134"/>
                  </a:lnTo>
                  <a:lnTo>
                    <a:pt x="743" y="133"/>
                  </a:lnTo>
                  <a:lnTo>
                    <a:pt x="743" y="132"/>
                  </a:lnTo>
                  <a:cubicBezTo>
                    <a:pt x="742" y="131"/>
                    <a:pt x="742" y="131"/>
                    <a:pt x="742" y="131"/>
                  </a:cubicBezTo>
                  <a:lnTo>
                    <a:pt x="742" y="130"/>
                  </a:lnTo>
                  <a:lnTo>
                    <a:pt x="742" y="129"/>
                  </a:lnTo>
                  <a:cubicBezTo>
                    <a:pt x="741" y="129"/>
                    <a:pt x="741" y="129"/>
                    <a:pt x="741" y="129"/>
                  </a:cubicBezTo>
                  <a:lnTo>
                    <a:pt x="741" y="128"/>
                  </a:lnTo>
                  <a:lnTo>
                    <a:pt x="741" y="127"/>
                  </a:lnTo>
                  <a:lnTo>
                    <a:pt x="740" y="127"/>
                  </a:lnTo>
                  <a:cubicBezTo>
                    <a:pt x="740" y="126"/>
                    <a:pt x="740" y="126"/>
                    <a:pt x="740" y="126"/>
                  </a:cubicBezTo>
                  <a:cubicBezTo>
                    <a:pt x="740" y="126"/>
                    <a:pt x="740" y="125"/>
                    <a:pt x="739" y="125"/>
                  </a:cubicBezTo>
                  <a:lnTo>
                    <a:pt x="739" y="124"/>
                  </a:lnTo>
                  <a:lnTo>
                    <a:pt x="738" y="124"/>
                  </a:lnTo>
                  <a:lnTo>
                    <a:pt x="738" y="123"/>
                  </a:lnTo>
                  <a:cubicBezTo>
                    <a:pt x="738" y="123"/>
                    <a:pt x="737" y="123"/>
                    <a:pt x="737" y="122"/>
                  </a:cubicBezTo>
                  <a:lnTo>
                    <a:pt x="736" y="122"/>
                  </a:lnTo>
                  <a:lnTo>
                    <a:pt x="736" y="121"/>
                  </a:lnTo>
                  <a:cubicBezTo>
                    <a:pt x="736" y="121"/>
                    <a:pt x="735" y="121"/>
                    <a:pt x="735" y="120"/>
                  </a:cubicBezTo>
                  <a:cubicBezTo>
                    <a:pt x="734" y="120"/>
                    <a:pt x="734" y="120"/>
                    <a:pt x="734" y="119"/>
                  </a:cubicBezTo>
                  <a:lnTo>
                    <a:pt x="733" y="119"/>
                  </a:lnTo>
                  <a:cubicBezTo>
                    <a:pt x="733" y="119"/>
                    <a:pt x="733" y="118"/>
                    <a:pt x="732" y="118"/>
                  </a:cubicBezTo>
                  <a:cubicBezTo>
                    <a:pt x="731" y="118"/>
                    <a:pt x="731" y="117"/>
                    <a:pt x="731" y="117"/>
                  </a:cubicBezTo>
                  <a:lnTo>
                    <a:pt x="730" y="117"/>
                  </a:lnTo>
                  <a:lnTo>
                    <a:pt x="729" y="116"/>
                  </a:lnTo>
                  <a:lnTo>
                    <a:pt x="502" y="4"/>
                  </a:lnTo>
                  <a:cubicBezTo>
                    <a:pt x="494" y="-1"/>
                    <a:pt x="484" y="-1"/>
                    <a:pt x="475" y="3"/>
                  </a:cubicBezTo>
                  <a:lnTo>
                    <a:pt x="247" y="116"/>
                  </a:lnTo>
                  <a:cubicBezTo>
                    <a:pt x="246" y="116"/>
                    <a:pt x="246" y="116"/>
                    <a:pt x="246" y="116"/>
                  </a:cubicBezTo>
                  <a:lnTo>
                    <a:pt x="16" y="230"/>
                  </a:lnTo>
                  <a:cubicBezTo>
                    <a:pt x="15" y="230"/>
                    <a:pt x="15" y="230"/>
                    <a:pt x="15" y="230"/>
                  </a:cubicBezTo>
                  <a:lnTo>
                    <a:pt x="14" y="230"/>
                  </a:lnTo>
                  <a:cubicBezTo>
                    <a:pt x="14" y="231"/>
                    <a:pt x="14" y="231"/>
                    <a:pt x="14" y="231"/>
                  </a:cubicBezTo>
                  <a:cubicBezTo>
                    <a:pt x="13" y="231"/>
                    <a:pt x="13" y="231"/>
                    <a:pt x="13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11" y="233"/>
                    <a:pt x="11" y="233"/>
                    <a:pt x="10" y="233"/>
                  </a:cubicBezTo>
                  <a:cubicBezTo>
                    <a:pt x="10" y="234"/>
                    <a:pt x="10" y="234"/>
                    <a:pt x="10" y="234"/>
                  </a:cubicBezTo>
                  <a:cubicBezTo>
                    <a:pt x="9" y="234"/>
                    <a:pt x="9" y="235"/>
                    <a:pt x="8" y="235"/>
                  </a:cubicBezTo>
                  <a:lnTo>
                    <a:pt x="8" y="236"/>
                  </a:lnTo>
                  <a:cubicBezTo>
                    <a:pt x="7" y="236"/>
                    <a:pt x="7" y="237"/>
                    <a:pt x="7" y="237"/>
                  </a:cubicBezTo>
                  <a:lnTo>
                    <a:pt x="6" y="237"/>
                  </a:lnTo>
                  <a:lnTo>
                    <a:pt x="6" y="238"/>
                  </a:lnTo>
                  <a:lnTo>
                    <a:pt x="5" y="239"/>
                  </a:lnTo>
                  <a:lnTo>
                    <a:pt x="5" y="240"/>
                  </a:lnTo>
                  <a:lnTo>
                    <a:pt x="4" y="240"/>
                  </a:lnTo>
                  <a:lnTo>
                    <a:pt x="4" y="241"/>
                  </a:lnTo>
                  <a:lnTo>
                    <a:pt x="3" y="242"/>
                  </a:lnTo>
                  <a:lnTo>
                    <a:pt x="3" y="243"/>
                  </a:lnTo>
                  <a:lnTo>
                    <a:pt x="3" y="244"/>
                  </a:lnTo>
                  <a:cubicBezTo>
                    <a:pt x="2" y="244"/>
                    <a:pt x="2" y="244"/>
                    <a:pt x="2" y="245"/>
                  </a:cubicBezTo>
                  <a:lnTo>
                    <a:pt x="2" y="246"/>
                  </a:lnTo>
                  <a:cubicBezTo>
                    <a:pt x="1" y="246"/>
                    <a:pt x="1" y="247"/>
                    <a:pt x="1" y="247"/>
                  </a:cubicBezTo>
                  <a:lnTo>
                    <a:pt x="1" y="248"/>
                  </a:lnTo>
                  <a:lnTo>
                    <a:pt x="1" y="249"/>
                  </a:lnTo>
                  <a:lnTo>
                    <a:pt x="1" y="250"/>
                  </a:lnTo>
                  <a:lnTo>
                    <a:pt x="1" y="251"/>
                  </a:lnTo>
                  <a:lnTo>
                    <a:pt x="0" y="251"/>
                  </a:lnTo>
                  <a:cubicBezTo>
                    <a:pt x="0" y="252"/>
                    <a:pt x="0" y="252"/>
                    <a:pt x="0" y="252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54"/>
                    <a:pt x="0" y="254"/>
                    <a:pt x="0" y="254"/>
                  </a:cubicBezTo>
                  <a:lnTo>
                    <a:pt x="0" y="255"/>
                  </a:lnTo>
                  <a:lnTo>
                    <a:pt x="0" y="511"/>
                  </a:lnTo>
                  <a:lnTo>
                    <a:pt x="0" y="512"/>
                  </a:lnTo>
                  <a:lnTo>
                    <a:pt x="0" y="767"/>
                  </a:lnTo>
                  <a:cubicBezTo>
                    <a:pt x="0" y="768"/>
                    <a:pt x="0" y="768"/>
                    <a:pt x="0" y="769"/>
                  </a:cubicBezTo>
                  <a:lnTo>
                    <a:pt x="1" y="770"/>
                  </a:lnTo>
                  <a:lnTo>
                    <a:pt x="1" y="771"/>
                  </a:lnTo>
                  <a:cubicBezTo>
                    <a:pt x="1" y="772"/>
                    <a:pt x="1" y="772"/>
                    <a:pt x="1" y="773"/>
                  </a:cubicBezTo>
                  <a:lnTo>
                    <a:pt x="1" y="774"/>
                  </a:lnTo>
                  <a:lnTo>
                    <a:pt x="2" y="775"/>
                  </a:lnTo>
                  <a:cubicBezTo>
                    <a:pt x="2" y="776"/>
                    <a:pt x="2" y="776"/>
                    <a:pt x="2" y="776"/>
                  </a:cubicBezTo>
                  <a:cubicBezTo>
                    <a:pt x="2" y="777"/>
                    <a:pt x="2" y="777"/>
                    <a:pt x="3" y="778"/>
                  </a:cubicBezTo>
                  <a:lnTo>
                    <a:pt x="3" y="779"/>
                  </a:lnTo>
                  <a:lnTo>
                    <a:pt x="4" y="780"/>
                  </a:lnTo>
                  <a:cubicBezTo>
                    <a:pt x="4" y="780"/>
                    <a:pt x="4" y="781"/>
                    <a:pt x="5" y="781"/>
                  </a:cubicBezTo>
                  <a:cubicBezTo>
                    <a:pt x="5" y="782"/>
                    <a:pt x="5" y="782"/>
                    <a:pt x="5" y="782"/>
                  </a:cubicBezTo>
                  <a:cubicBezTo>
                    <a:pt x="5" y="783"/>
                    <a:pt x="6" y="783"/>
                    <a:pt x="6" y="783"/>
                  </a:cubicBezTo>
                  <a:cubicBezTo>
                    <a:pt x="6" y="784"/>
                    <a:pt x="7" y="784"/>
                    <a:pt x="7" y="784"/>
                  </a:cubicBezTo>
                  <a:cubicBezTo>
                    <a:pt x="7" y="785"/>
                    <a:pt x="8" y="785"/>
                    <a:pt x="8" y="786"/>
                  </a:cubicBezTo>
                  <a:lnTo>
                    <a:pt x="9" y="786"/>
                  </a:lnTo>
                  <a:cubicBezTo>
                    <a:pt x="9" y="787"/>
                    <a:pt x="9" y="787"/>
                    <a:pt x="10" y="787"/>
                  </a:cubicBezTo>
                  <a:cubicBezTo>
                    <a:pt x="10" y="788"/>
                    <a:pt x="10" y="788"/>
                    <a:pt x="11" y="788"/>
                  </a:cubicBezTo>
                  <a:cubicBezTo>
                    <a:pt x="11" y="788"/>
                    <a:pt x="11" y="789"/>
                    <a:pt x="12" y="789"/>
                  </a:cubicBezTo>
                  <a:cubicBezTo>
                    <a:pt x="12" y="789"/>
                    <a:pt x="12" y="790"/>
                    <a:pt x="13" y="790"/>
                  </a:cubicBezTo>
                  <a:lnTo>
                    <a:pt x="14" y="790"/>
                  </a:lnTo>
                  <a:cubicBezTo>
                    <a:pt x="14" y="791"/>
                    <a:pt x="15" y="791"/>
                    <a:pt x="15" y="791"/>
                  </a:cubicBezTo>
                  <a:lnTo>
                    <a:pt x="16" y="791"/>
                  </a:lnTo>
                  <a:lnTo>
                    <a:pt x="245" y="905"/>
                  </a:lnTo>
                  <a:lnTo>
                    <a:pt x="246" y="905"/>
                  </a:lnTo>
                  <a:cubicBezTo>
                    <a:pt x="246" y="905"/>
                    <a:pt x="247" y="906"/>
                    <a:pt x="248" y="906"/>
                  </a:cubicBezTo>
                  <a:lnTo>
                    <a:pt x="249" y="906"/>
                  </a:lnTo>
                  <a:lnTo>
                    <a:pt x="250" y="906"/>
                  </a:lnTo>
                  <a:lnTo>
                    <a:pt x="475" y="1018"/>
                  </a:lnTo>
                  <a:cubicBezTo>
                    <a:pt x="476" y="1018"/>
                    <a:pt x="476" y="1018"/>
                    <a:pt x="476" y="1018"/>
                  </a:cubicBezTo>
                  <a:cubicBezTo>
                    <a:pt x="477" y="1018"/>
                    <a:pt x="477" y="1018"/>
                    <a:pt x="477" y="1019"/>
                  </a:cubicBezTo>
                  <a:lnTo>
                    <a:pt x="478" y="1019"/>
                  </a:lnTo>
                  <a:cubicBezTo>
                    <a:pt x="479" y="1019"/>
                    <a:pt x="479" y="1019"/>
                    <a:pt x="479" y="1019"/>
                  </a:cubicBezTo>
                  <a:cubicBezTo>
                    <a:pt x="480" y="1020"/>
                    <a:pt x="480" y="1020"/>
                    <a:pt x="481" y="1020"/>
                  </a:cubicBezTo>
                  <a:cubicBezTo>
                    <a:pt x="482" y="1020"/>
                    <a:pt x="482" y="1020"/>
                    <a:pt x="482" y="1020"/>
                  </a:cubicBezTo>
                  <a:cubicBezTo>
                    <a:pt x="483" y="1020"/>
                    <a:pt x="483" y="1020"/>
                    <a:pt x="484" y="1020"/>
                  </a:cubicBezTo>
                  <a:cubicBezTo>
                    <a:pt x="484" y="1021"/>
                    <a:pt x="484" y="1021"/>
                    <a:pt x="485" y="1021"/>
                  </a:cubicBezTo>
                  <a:cubicBezTo>
                    <a:pt x="485" y="1021"/>
                    <a:pt x="486" y="1021"/>
                    <a:pt x="487" y="1021"/>
                  </a:cubicBezTo>
                  <a:cubicBezTo>
                    <a:pt x="488" y="1021"/>
                    <a:pt x="489" y="1021"/>
                    <a:pt x="490" y="1021"/>
                  </a:cubicBezTo>
                  <a:lnTo>
                    <a:pt x="490" y="1020"/>
                  </a:lnTo>
                  <a:lnTo>
                    <a:pt x="491" y="1020"/>
                  </a:lnTo>
                  <a:lnTo>
                    <a:pt x="492" y="1020"/>
                  </a:lnTo>
                  <a:cubicBezTo>
                    <a:pt x="493" y="1020"/>
                    <a:pt x="493" y="1020"/>
                    <a:pt x="493" y="1020"/>
                  </a:cubicBezTo>
                  <a:lnTo>
                    <a:pt x="494" y="1020"/>
                  </a:lnTo>
                  <a:cubicBezTo>
                    <a:pt x="494" y="1020"/>
                    <a:pt x="495" y="1020"/>
                    <a:pt x="495" y="1019"/>
                  </a:cubicBezTo>
                  <a:lnTo>
                    <a:pt x="496" y="1019"/>
                  </a:lnTo>
                  <a:cubicBezTo>
                    <a:pt x="497" y="1019"/>
                    <a:pt x="497" y="1019"/>
                    <a:pt x="497" y="1019"/>
                  </a:cubicBezTo>
                  <a:cubicBezTo>
                    <a:pt x="498" y="1018"/>
                    <a:pt x="498" y="1018"/>
                    <a:pt x="498" y="1018"/>
                  </a:cubicBezTo>
                  <a:lnTo>
                    <a:pt x="499" y="1018"/>
                  </a:lnTo>
                  <a:lnTo>
                    <a:pt x="729" y="904"/>
                  </a:lnTo>
                  <a:cubicBezTo>
                    <a:pt x="730" y="904"/>
                    <a:pt x="732" y="903"/>
                    <a:pt x="733" y="902"/>
                  </a:cubicBezTo>
                  <a:lnTo>
                    <a:pt x="958" y="791"/>
                  </a:lnTo>
                  <a:cubicBezTo>
                    <a:pt x="966" y="787"/>
                    <a:pt x="970" y="781"/>
                    <a:pt x="973" y="774"/>
                  </a:cubicBezTo>
                  <a:cubicBezTo>
                    <a:pt x="973" y="773"/>
                    <a:pt x="973" y="773"/>
                    <a:pt x="973" y="77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4" name="Grupo 349">
            <a:extLst>
              <a:ext uri="{FF2B5EF4-FFF2-40B4-BE49-F238E27FC236}">
                <a16:creationId xmlns:a16="http://schemas.microsoft.com/office/drawing/2014/main" id="{7889DB20-15B8-E049-9ED8-D67B964921D4}"/>
              </a:ext>
            </a:extLst>
          </p:cNvPr>
          <p:cNvGrpSpPr/>
          <p:nvPr/>
        </p:nvGrpSpPr>
        <p:grpSpPr>
          <a:xfrm>
            <a:off x="2668308" y="863164"/>
            <a:ext cx="19041035" cy="2561450"/>
            <a:chOff x="2668308" y="861425"/>
            <a:chExt cx="19041035" cy="2561450"/>
          </a:xfrm>
        </p:grpSpPr>
        <p:sp>
          <p:nvSpPr>
            <p:cNvPr id="56" name="CuadroTexto 350">
              <a:extLst>
                <a:ext uri="{FF2B5EF4-FFF2-40B4-BE49-F238E27FC236}">
                  <a16:creationId xmlns:a16="http://schemas.microsoft.com/office/drawing/2014/main" id="{8B3986F1-F12A-4E45-AAC2-3001E5033564}"/>
                </a:ext>
              </a:extLst>
            </p:cNvPr>
            <p:cNvSpPr txBox="1"/>
            <p:nvPr/>
          </p:nvSpPr>
          <p:spPr>
            <a:xfrm>
              <a:off x="6812224" y="861425"/>
              <a:ext cx="1075326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Gantt Charts Analysis</a:t>
              </a:r>
            </a:p>
          </p:txBody>
        </p:sp>
        <p:sp>
          <p:nvSpPr>
            <p:cNvPr id="57" name="CuadroTexto 351">
              <a:extLst>
                <a:ext uri="{FF2B5EF4-FFF2-40B4-BE49-F238E27FC236}">
                  <a16:creationId xmlns:a16="http://schemas.microsoft.com/office/drawing/2014/main" id="{39D0C7E9-B7F7-964D-86A7-3809D25BFB4E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187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 - 16 Light">
      <a:dk1>
        <a:srgbClr val="999999"/>
      </a:dk1>
      <a:lt1>
        <a:srgbClr val="FFFFFF"/>
      </a:lt1>
      <a:dk2>
        <a:srgbClr val="364556"/>
      </a:dk2>
      <a:lt2>
        <a:srgbClr val="FFFFFF"/>
      </a:lt2>
      <a:accent1>
        <a:srgbClr val="36597B"/>
      </a:accent1>
      <a:accent2>
        <a:srgbClr val="919098"/>
      </a:accent2>
      <a:accent3>
        <a:srgbClr val="009AA8"/>
      </a:accent3>
      <a:accent4>
        <a:srgbClr val="FE6653"/>
      </a:accent4>
      <a:accent5>
        <a:srgbClr val="A3D7D7"/>
      </a:accent5>
      <a:accent6>
        <a:srgbClr val="36597B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111899</TotalTime>
  <Words>61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18400</cp:revision>
  <cp:lastPrinted>2022-04-20T04:58:29Z</cp:lastPrinted>
  <dcterms:created xsi:type="dcterms:W3CDTF">2014-11-12T21:47:38Z</dcterms:created>
  <dcterms:modified xsi:type="dcterms:W3CDTF">2022-04-20T05:04:37Z</dcterms:modified>
  <cp:category/>
</cp:coreProperties>
</file>