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387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CA82"/>
    <a:srgbClr val="097770"/>
    <a:srgbClr val="E0CDBE"/>
    <a:srgbClr val="A9C0A6"/>
    <a:srgbClr val="FCF7EE"/>
    <a:srgbClr val="E3EAE2"/>
    <a:srgbClr val="FAF1DE"/>
    <a:srgbClr val="F7E8C9"/>
    <a:srgbClr val="BEFAF6"/>
    <a:srgbClr val="F8E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6" autoAdjust="0"/>
    <p:restoredTop sz="38338" autoAdjust="0"/>
  </p:normalViewPr>
  <p:slideViewPr>
    <p:cSldViewPr snapToGrid="0" snapToObjects="1">
      <p:cViewPr varScale="1">
        <p:scale>
          <a:sx n="32" d="100"/>
          <a:sy n="32" d="100"/>
        </p:scale>
        <p:origin x="744" y="52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A33EC715-C941-A947-B162-B24BBC52D3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99797"/>
              </p:ext>
            </p:extLst>
          </p:nvPr>
        </p:nvGraphicFramePr>
        <p:xfrm>
          <a:off x="1570383" y="3458817"/>
          <a:ext cx="21265556" cy="6370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706">
                  <a:extLst>
                    <a:ext uri="{9D8B030D-6E8A-4147-A177-3AD203B41FA5}">
                      <a16:colId xmlns:a16="http://schemas.microsoft.com/office/drawing/2014/main" val="297148170"/>
                    </a:ext>
                  </a:extLst>
                </a:gridCol>
                <a:gridCol w="1757785">
                  <a:extLst>
                    <a:ext uri="{9D8B030D-6E8A-4147-A177-3AD203B41FA5}">
                      <a16:colId xmlns:a16="http://schemas.microsoft.com/office/drawing/2014/main" val="1064767228"/>
                    </a:ext>
                  </a:extLst>
                </a:gridCol>
                <a:gridCol w="1757785">
                  <a:extLst>
                    <a:ext uri="{9D8B030D-6E8A-4147-A177-3AD203B41FA5}">
                      <a16:colId xmlns:a16="http://schemas.microsoft.com/office/drawing/2014/main" val="2110247153"/>
                    </a:ext>
                  </a:extLst>
                </a:gridCol>
                <a:gridCol w="1757785">
                  <a:extLst>
                    <a:ext uri="{9D8B030D-6E8A-4147-A177-3AD203B41FA5}">
                      <a16:colId xmlns:a16="http://schemas.microsoft.com/office/drawing/2014/main" val="1671774837"/>
                    </a:ext>
                  </a:extLst>
                </a:gridCol>
                <a:gridCol w="1757785">
                  <a:extLst>
                    <a:ext uri="{9D8B030D-6E8A-4147-A177-3AD203B41FA5}">
                      <a16:colId xmlns:a16="http://schemas.microsoft.com/office/drawing/2014/main" val="1042921663"/>
                    </a:ext>
                  </a:extLst>
                </a:gridCol>
                <a:gridCol w="1757785">
                  <a:extLst>
                    <a:ext uri="{9D8B030D-6E8A-4147-A177-3AD203B41FA5}">
                      <a16:colId xmlns:a16="http://schemas.microsoft.com/office/drawing/2014/main" val="1140046485"/>
                    </a:ext>
                  </a:extLst>
                </a:gridCol>
                <a:gridCol w="1757785">
                  <a:extLst>
                    <a:ext uri="{9D8B030D-6E8A-4147-A177-3AD203B41FA5}">
                      <a16:colId xmlns:a16="http://schemas.microsoft.com/office/drawing/2014/main" val="1773304150"/>
                    </a:ext>
                  </a:extLst>
                </a:gridCol>
                <a:gridCol w="1757785">
                  <a:extLst>
                    <a:ext uri="{9D8B030D-6E8A-4147-A177-3AD203B41FA5}">
                      <a16:colId xmlns:a16="http://schemas.microsoft.com/office/drawing/2014/main" val="3048339464"/>
                    </a:ext>
                  </a:extLst>
                </a:gridCol>
                <a:gridCol w="1757785">
                  <a:extLst>
                    <a:ext uri="{9D8B030D-6E8A-4147-A177-3AD203B41FA5}">
                      <a16:colId xmlns:a16="http://schemas.microsoft.com/office/drawing/2014/main" val="434869120"/>
                    </a:ext>
                  </a:extLst>
                </a:gridCol>
                <a:gridCol w="1757785">
                  <a:extLst>
                    <a:ext uri="{9D8B030D-6E8A-4147-A177-3AD203B41FA5}">
                      <a16:colId xmlns:a16="http://schemas.microsoft.com/office/drawing/2014/main" val="3902274493"/>
                    </a:ext>
                  </a:extLst>
                </a:gridCol>
                <a:gridCol w="1757785">
                  <a:extLst>
                    <a:ext uri="{9D8B030D-6E8A-4147-A177-3AD203B41FA5}">
                      <a16:colId xmlns:a16="http://schemas.microsoft.com/office/drawing/2014/main" val="2423730555"/>
                    </a:ext>
                  </a:extLst>
                </a:gridCol>
              </a:tblGrid>
              <a:tr h="1274197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</a:rPr>
                        <a:t>Develop</a:t>
                      </a:r>
                    </a:p>
                  </a:txBody>
                  <a:tcPr marL="4572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672463"/>
                  </a:ext>
                </a:extLst>
              </a:tr>
              <a:tr h="1274197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</a:rPr>
                        <a:t>Analyze</a:t>
                      </a:r>
                    </a:p>
                  </a:txBody>
                  <a:tcPr marL="4572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03603"/>
                  </a:ext>
                </a:extLst>
              </a:tr>
              <a:tr h="1274197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</a:rPr>
                        <a:t>Identify</a:t>
                      </a:r>
                    </a:p>
                  </a:txBody>
                  <a:tcPr marL="4572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257650"/>
                  </a:ext>
                </a:extLst>
              </a:tr>
              <a:tr h="1274197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</a:rPr>
                        <a:t>Advertise</a:t>
                      </a:r>
                    </a:p>
                  </a:txBody>
                  <a:tcPr marL="4572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268816"/>
                  </a:ext>
                </a:extLst>
              </a:tr>
              <a:tr h="1274197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</a:rPr>
                        <a:t>Your Title</a:t>
                      </a:r>
                    </a:p>
                  </a:txBody>
                  <a:tcPr marL="4572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237457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CA97C220-523D-0B49-BBA9-3007D8DF1905}"/>
              </a:ext>
            </a:extLst>
          </p:cNvPr>
          <p:cNvGrpSpPr/>
          <p:nvPr/>
        </p:nvGrpSpPr>
        <p:grpSpPr>
          <a:xfrm>
            <a:off x="5266894" y="3769112"/>
            <a:ext cx="14648728" cy="4369048"/>
            <a:chOff x="5266894" y="3769112"/>
            <a:chExt cx="14648728" cy="525347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315377C-ACAF-3C40-88B1-1A19650DF41B}"/>
                </a:ext>
              </a:extLst>
            </p:cNvPr>
            <p:cNvSpPr/>
            <p:nvPr/>
          </p:nvSpPr>
          <p:spPr>
            <a:xfrm>
              <a:off x="5266894" y="3769112"/>
              <a:ext cx="9145792" cy="634562"/>
            </a:xfrm>
            <a:prstGeom prst="rect">
              <a:avLst/>
            </a:prstGeom>
            <a:solidFill>
              <a:srgbClr val="EDCA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FF821F7-9599-F048-8BA7-6DD02B93D799}"/>
                </a:ext>
              </a:extLst>
            </p:cNvPr>
            <p:cNvSpPr/>
            <p:nvPr/>
          </p:nvSpPr>
          <p:spPr>
            <a:xfrm>
              <a:off x="7877000" y="5241567"/>
              <a:ext cx="10490514" cy="634562"/>
            </a:xfrm>
            <a:prstGeom prst="rect">
              <a:avLst/>
            </a:prstGeom>
            <a:solidFill>
              <a:srgbClr val="0977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B47DD20-9D8A-3145-BAA1-34D3C468F334}"/>
                </a:ext>
              </a:extLst>
            </p:cNvPr>
            <p:cNvSpPr/>
            <p:nvPr/>
          </p:nvSpPr>
          <p:spPr>
            <a:xfrm>
              <a:off x="10493828" y="6814796"/>
              <a:ext cx="6008915" cy="634562"/>
            </a:xfrm>
            <a:prstGeom prst="rect">
              <a:avLst/>
            </a:prstGeom>
            <a:solidFill>
              <a:srgbClr val="E0CD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3EEB672-EE6F-BC49-9713-5EB11DDCD389}"/>
                </a:ext>
              </a:extLst>
            </p:cNvPr>
            <p:cNvSpPr/>
            <p:nvPr/>
          </p:nvSpPr>
          <p:spPr>
            <a:xfrm>
              <a:off x="9078686" y="8388026"/>
              <a:ext cx="10836936" cy="634562"/>
            </a:xfrm>
            <a:prstGeom prst="rect">
              <a:avLst/>
            </a:prstGeom>
            <a:solidFill>
              <a:srgbClr val="A9C0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Oval 41">
            <a:extLst>
              <a:ext uri="{FF2B5EF4-FFF2-40B4-BE49-F238E27FC236}">
                <a16:creationId xmlns:a16="http://schemas.microsoft.com/office/drawing/2014/main" id="{3C2A9E0F-F932-514F-9853-56067308B37D}"/>
              </a:ext>
            </a:extLst>
          </p:cNvPr>
          <p:cNvSpPr/>
          <p:nvPr/>
        </p:nvSpPr>
        <p:spPr>
          <a:xfrm>
            <a:off x="1541711" y="10995235"/>
            <a:ext cx="1349580" cy="1349578"/>
          </a:xfrm>
          <a:prstGeom prst="ellipse">
            <a:avLst/>
          </a:prstGeom>
          <a:solidFill>
            <a:srgbClr val="EDC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4E43E2D-63AF-B640-984B-CB6AFF4413F4}"/>
              </a:ext>
            </a:extLst>
          </p:cNvPr>
          <p:cNvSpPr txBox="1"/>
          <p:nvPr/>
        </p:nvSpPr>
        <p:spPr>
          <a:xfrm>
            <a:off x="3158048" y="10827421"/>
            <a:ext cx="3210096" cy="1685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99"/>
              </a:lnSpc>
            </a:pPr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044DBAF8-871A-AB45-9525-CCC63792A025}"/>
              </a:ext>
            </a:extLst>
          </p:cNvPr>
          <p:cNvSpPr/>
          <p:nvPr/>
        </p:nvSpPr>
        <p:spPr>
          <a:xfrm>
            <a:off x="6867035" y="10995235"/>
            <a:ext cx="1349580" cy="1349578"/>
          </a:xfrm>
          <a:prstGeom prst="ellipse">
            <a:avLst/>
          </a:prstGeom>
          <a:solidFill>
            <a:srgbClr val="09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C9A4CFE-C6DA-0A49-B051-AF806D5B894D}"/>
              </a:ext>
            </a:extLst>
          </p:cNvPr>
          <p:cNvSpPr txBox="1"/>
          <p:nvPr/>
        </p:nvSpPr>
        <p:spPr>
          <a:xfrm>
            <a:off x="8483372" y="10827421"/>
            <a:ext cx="3210096" cy="1685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99"/>
              </a:lnSpc>
            </a:pPr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47BE584F-4CF3-4144-A7CF-8ECC223D0CD1}"/>
              </a:ext>
            </a:extLst>
          </p:cNvPr>
          <p:cNvSpPr/>
          <p:nvPr/>
        </p:nvSpPr>
        <p:spPr>
          <a:xfrm>
            <a:off x="12438270" y="10995235"/>
            <a:ext cx="1349580" cy="1349578"/>
          </a:xfrm>
          <a:prstGeom prst="ellipse">
            <a:avLst/>
          </a:prstGeom>
          <a:solidFill>
            <a:srgbClr val="E0C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9CA2E0B-F1FF-9448-AF10-29C0DF0AF00D}"/>
              </a:ext>
            </a:extLst>
          </p:cNvPr>
          <p:cNvSpPr txBox="1"/>
          <p:nvPr/>
        </p:nvSpPr>
        <p:spPr>
          <a:xfrm>
            <a:off x="14054607" y="10827421"/>
            <a:ext cx="3210096" cy="1685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99"/>
              </a:lnSpc>
            </a:pPr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B4F95F00-44B7-8141-A9E3-EA17FA2181BF}"/>
              </a:ext>
            </a:extLst>
          </p:cNvPr>
          <p:cNvSpPr/>
          <p:nvPr/>
        </p:nvSpPr>
        <p:spPr>
          <a:xfrm>
            <a:off x="18009506" y="10995235"/>
            <a:ext cx="1349580" cy="1349578"/>
          </a:xfrm>
          <a:prstGeom prst="ellipse">
            <a:avLst/>
          </a:prstGeom>
          <a:solidFill>
            <a:srgbClr val="A9C0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0D0C852-CDD0-C34B-91D5-B6D03EA9AC7A}"/>
              </a:ext>
            </a:extLst>
          </p:cNvPr>
          <p:cNvSpPr txBox="1"/>
          <p:nvPr/>
        </p:nvSpPr>
        <p:spPr>
          <a:xfrm>
            <a:off x="19625843" y="10827421"/>
            <a:ext cx="3210096" cy="1685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99"/>
              </a:lnSpc>
            </a:pPr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2CF7729-15C3-064F-B985-2A2CEACB96C3}"/>
              </a:ext>
            </a:extLst>
          </p:cNvPr>
          <p:cNvGrpSpPr/>
          <p:nvPr/>
        </p:nvGrpSpPr>
        <p:grpSpPr>
          <a:xfrm>
            <a:off x="1839446" y="11332642"/>
            <a:ext cx="754110" cy="674762"/>
            <a:chOff x="14737336" y="800416"/>
            <a:chExt cx="407160" cy="364319"/>
          </a:xfrm>
          <a:solidFill>
            <a:schemeClr val="bg1"/>
          </a:solidFill>
        </p:grpSpPr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6B788F19-8B65-F04D-88A6-448B2AF52609}"/>
                </a:ext>
              </a:extLst>
            </p:cNvPr>
            <p:cNvSpPr/>
            <p:nvPr/>
          </p:nvSpPr>
          <p:spPr>
            <a:xfrm>
              <a:off x="14760736" y="800416"/>
              <a:ext cx="383760" cy="1558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7" h="434">
                  <a:moveTo>
                    <a:pt x="1040" y="152"/>
                  </a:moveTo>
                  <a:cubicBezTo>
                    <a:pt x="1018" y="143"/>
                    <a:pt x="993" y="153"/>
                    <a:pt x="984" y="175"/>
                  </a:cubicBezTo>
                  <a:lnTo>
                    <a:pt x="943" y="275"/>
                  </a:lnTo>
                  <a:cubicBezTo>
                    <a:pt x="858" y="109"/>
                    <a:pt x="685" y="0"/>
                    <a:pt x="492" y="0"/>
                  </a:cubicBezTo>
                  <a:cubicBezTo>
                    <a:pt x="260" y="0"/>
                    <a:pt x="59" y="156"/>
                    <a:pt x="1" y="380"/>
                  </a:cubicBezTo>
                  <a:cubicBezTo>
                    <a:pt x="-5" y="403"/>
                    <a:pt x="9" y="426"/>
                    <a:pt x="32" y="432"/>
                  </a:cubicBezTo>
                  <a:cubicBezTo>
                    <a:pt x="36" y="433"/>
                    <a:pt x="39" y="434"/>
                    <a:pt x="43" y="434"/>
                  </a:cubicBezTo>
                  <a:cubicBezTo>
                    <a:pt x="62" y="434"/>
                    <a:pt x="79" y="421"/>
                    <a:pt x="84" y="401"/>
                  </a:cubicBezTo>
                  <a:cubicBezTo>
                    <a:pt x="132" y="215"/>
                    <a:pt x="300" y="86"/>
                    <a:pt x="492" y="86"/>
                  </a:cubicBezTo>
                  <a:cubicBezTo>
                    <a:pt x="651" y="86"/>
                    <a:pt x="794" y="176"/>
                    <a:pt x="866" y="313"/>
                  </a:cubicBezTo>
                  <a:lnTo>
                    <a:pt x="759" y="268"/>
                  </a:lnTo>
                  <a:cubicBezTo>
                    <a:pt x="737" y="259"/>
                    <a:pt x="712" y="270"/>
                    <a:pt x="703" y="292"/>
                  </a:cubicBezTo>
                  <a:cubicBezTo>
                    <a:pt x="693" y="314"/>
                    <a:pt x="704" y="339"/>
                    <a:pt x="726" y="348"/>
                  </a:cubicBezTo>
                  <a:lnTo>
                    <a:pt x="925" y="430"/>
                  </a:lnTo>
                  <a:cubicBezTo>
                    <a:pt x="930" y="433"/>
                    <a:pt x="936" y="434"/>
                    <a:pt x="941" y="434"/>
                  </a:cubicBezTo>
                  <a:cubicBezTo>
                    <a:pt x="958" y="434"/>
                    <a:pt x="974" y="424"/>
                    <a:pt x="981" y="407"/>
                  </a:cubicBezTo>
                  <a:lnTo>
                    <a:pt x="1064" y="208"/>
                  </a:lnTo>
                  <a:cubicBezTo>
                    <a:pt x="1073" y="186"/>
                    <a:pt x="1062" y="161"/>
                    <a:pt x="1040" y="15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solidFill>
                  <a:schemeClr val="bg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99EACC8B-CFEC-8F4C-99AF-8F0B68C0C089}"/>
                </a:ext>
              </a:extLst>
            </p:cNvPr>
            <p:cNvSpPr/>
            <p:nvPr/>
          </p:nvSpPr>
          <p:spPr>
            <a:xfrm>
              <a:off x="14737336" y="1008855"/>
              <a:ext cx="377280" cy="1558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9" h="434">
                  <a:moveTo>
                    <a:pt x="1017" y="2"/>
                  </a:moveTo>
                  <a:cubicBezTo>
                    <a:pt x="994" y="-4"/>
                    <a:pt x="970" y="10"/>
                    <a:pt x="964" y="33"/>
                  </a:cubicBezTo>
                  <a:cubicBezTo>
                    <a:pt x="917" y="219"/>
                    <a:pt x="749" y="348"/>
                    <a:pt x="557" y="348"/>
                  </a:cubicBezTo>
                  <a:cubicBezTo>
                    <a:pt x="392" y="348"/>
                    <a:pt x="246" y="254"/>
                    <a:pt x="177" y="110"/>
                  </a:cubicBezTo>
                  <a:lnTo>
                    <a:pt x="300" y="149"/>
                  </a:lnTo>
                  <a:cubicBezTo>
                    <a:pt x="305" y="150"/>
                    <a:pt x="309" y="151"/>
                    <a:pt x="313" y="151"/>
                  </a:cubicBezTo>
                  <a:cubicBezTo>
                    <a:pt x="332" y="151"/>
                    <a:pt x="348" y="139"/>
                    <a:pt x="354" y="121"/>
                  </a:cubicBezTo>
                  <a:cubicBezTo>
                    <a:pt x="361" y="98"/>
                    <a:pt x="349" y="74"/>
                    <a:pt x="326" y="67"/>
                  </a:cubicBezTo>
                  <a:lnTo>
                    <a:pt x="121" y="2"/>
                  </a:lnTo>
                  <a:cubicBezTo>
                    <a:pt x="120" y="2"/>
                    <a:pt x="119" y="1"/>
                    <a:pt x="118" y="1"/>
                  </a:cubicBezTo>
                  <a:cubicBezTo>
                    <a:pt x="116" y="1"/>
                    <a:pt x="116" y="0"/>
                    <a:pt x="115" y="0"/>
                  </a:cubicBezTo>
                  <a:cubicBezTo>
                    <a:pt x="114" y="0"/>
                    <a:pt x="114" y="0"/>
                    <a:pt x="113" y="0"/>
                  </a:cubicBezTo>
                  <a:cubicBezTo>
                    <a:pt x="112" y="0"/>
                    <a:pt x="111" y="0"/>
                    <a:pt x="111" y="0"/>
                  </a:cubicBezTo>
                  <a:cubicBezTo>
                    <a:pt x="110" y="0"/>
                    <a:pt x="109" y="0"/>
                    <a:pt x="109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6" y="0"/>
                    <a:pt x="105" y="0"/>
                    <a:pt x="104" y="0"/>
                  </a:cubicBezTo>
                  <a:lnTo>
                    <a:pt x="103" y="0"/>
                  </a:lnTo>
                  <a:cubicBezTo>
                    <a:pt x="102" y="0"/>
                    <a:pt x="101" y="0"/>
                    <a:pt x="100" y="0"/>
                  </a:cubicBezTo>
                  <a:cubicBezTo>
                    <a:pt x="99" y="0"/>
                    <a:pt x="99" y="1"/>
                    <a:pt x="99" y="1"/>
                  </a:cubicBezTo>
                  <a:cubicBezTo>
                    <a:pt x="98" y="1"/>
                    <a:pt x="97" y="1"/>
                    <a:pt x="97" y="1"/>
                  </a:cubicBezTo>
                  <a:cubicBezTo>
                    <a:pt x="96" y="1"/>
                    <a:pt x="96" y="1"/>
                    <a:pt x="95" y="2"/>
                  </a:cubicBezTo>
                  <a:cubicBezTo>
                    <a:pt x="80" y="6"/>
                    <a:pt x="69" y="18"/>
                    <a:pt x="66" y="33"/>
                  </a:cubicBezTo>
                  <a:lnTo>
                    <a:pt x="2" y="235"/>
                  </a:lnTo>
                  <a:cubicBezTo>
                    <a:pt x="-5" y="258"/>
                    <a:pt x="7" y="282"/>
                    <a:pt x="30" y="290"/>
                  </a:cubicBezTo>
                  <a:cubicBezTo>
                    <a:pt x="34" y="291"/>
                    <a:pt x="39" y="291"/>
                    <a:pt x="43" y="291"/>
                  </a:cubicBezTo>
                  <a:cubicBezTo>
                    <a:pt x="61" y="291"/>
                    <a:pt x="78" y="280"/>
                    <a:pt x="84" y="261"/>
                  </a:cubicBezTo>
                  <a:lnTo>
                    <a:pt x="112" y="171"/>
                  </a:lnTo>
                  <a:cubicBezTo>
                    <a:pt x="145" y="230"/>
                    <a:pt x="190" y="284"/>
                    <a:pt x="244" y="326"/>
                  </a:cubicBezTo>
                  <a:cubicBezTo>
                    <a:pt x="334" y="397"/>
                    <a:pt x="442" y="434"/>
                    <a:pt x="557" y="434"/>
                  </a:cubicBezTo>
                  <a:cubicBezTo>
                    <a:pt x="788" y="434"/>
                    <a:pt x="990" y="278"/>
                    <a:pt x="1048" y="54"/>
                  </a:cubicBezTo>
                  <a:cubicBezTo>
                    <a:pt x="1054" y="31"/>
                    <a:pt x="1040" y="8"/>
                    <a:pt x="1017" y="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solidFill>
                  <a:schemeClr val="bg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DBC3A8D-F4B6-6247-9B5E-C4C4D4FF26D5}"/>
              </a:ext>
            </a:extLst>
          </p:cNvPr>
          <p:cNvGrpSpPr/>
          <p:nvPr/>
        </p:nvGrpSpPr>
        <p:grpSpPr>
          <a:xfrm>
            <a:off x="7202236" y="11257298"/>
            <a:ext cx="750105" cy="750106"/>
            <a:chOff x="14759296" y="-2028824"/>
            <a:chExt cx="404999" cy="404999"/>
          </a:xfrm>
          <a:solidFill>
            <a:schemeClr val="bg1"/>
          </a:solidFill>
        </p:grpSpPr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2A5FBC13-8F24-6441-B212-28A1743067FA}"/>
                </a:ext>
              </a:extLst>
            </p:cNvPr>
            <p:cNvSpPr/>
            <p:nvPr/>
          </p:nvSpPr>
          <p:spPr>
            <a:xfrm>
              <a:off x="14759296" y="-1988145"/>
              <a:ext cx="364320" cy="3643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3" h="1013">
                  <a:moveTo>
                    <a:pt x="970" y="463"/>
                  </a:moveTo>
                  <a:cubicBezTo>
                    <a:pt x="946" y="463"/>
                    <a:pt x="927" y="483"/>
                    <a:pt x="927" y="506"/>
                  </a:cubicBezTo>
                  <a:lnTo>
                    <a:pt x="927" y="927"/>
                  </a:lnTo>
                  <a:lnTo>
                    <a:pt x="86" y="927"/>
                  </a:lnTo>
                  <a:lnTo>
                    <a:pt x="86" y="86"/>
                  </a:lnTo>
                  <a:lnTo>
                    <a:pt x="507" y="86"/>
                  </a:lnTo>
                  <a:cubicBezTo>
                    <a:pt x="531" y="86"/>
                    <a:pt x="550" y="67"/>
                    <a:pt x="550" y="43"/>
                  </a:cubicBezTo>
                  <a:cubicBezTo>
                    <a:pt x="550" y="19"/>
                    <a:pt x="531" y="0"/>
                    <a:pt x="507" y="0"/>
                  </a:cubicBezTo>
                  <a:lnTo>
                    <a:pt x="60" y="0"/>
                  </a:lnTo>
                  <a:cubicBezTo>
                    <a:pt x="27" y="0"/>
                    <a:pt x="0" y="27"/>
                    <a:pt x="0" y="60"/>
                  </a:cubicBezTo>
                  <a:lnTo>
                    <a:pt x="0" y="952"/>
                  </a:lnTo>
                  <a:cubicBezTo>
                    <a:pt x="0" y="986"/>
                    <a:pt x="27" y="1013"/>
                    <a:pt x="60" y="1013"/>
                  </a:cubicBezTo>
                  <a:lnTo>
                    <a:pt x="952" y="1013"/>
                  </a:lnTo>
                  <a:cubicBezTo>
                    <a:pt x="986" y="1013"/>
                    <a:pt x="1013" y="986"/>
                    <a:pt x="1013" y="952"/>
                  </a:cubicBezTo>
                  <a:lnTo>
                    <a:pt x="1013" y="506"/>
                  </a:lnTo>
                  <a:cubicBezTo>
                    <a:pt x="1013" y="483"/>
                    <a:pt x="993" y="463"/>
                    <a:pt x="970" y="463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solidFill>
                  <a:schemeClr val="bg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C2938858-8F7B-6642-9BD3-C2F5371F4E1E}"/>
                </a:ext>
              </a:extLst>
            </p:cNvPr>
            <p:cNvSpPr/>
            <p:nvPr/>
          </p:nvSpPr>
          <p:spPr>
            <a:xfrm>
              <a:off x="14962335" y="-2028824"/>
              <a:ext cx="201960" cy="2005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2" h="558">
                  <a:moveTo>
                    <a:pt x="406" y="221"/>
                  </a:moveTo>
                  <a:lnTo>
                    <a:pt x="344" y="159"/>
                  </a:lnTo>
                  <a:lnTo>
                    <a:pt x="398" y="105"/>
                  </a:lnTo>
                  <a:lnTo>
                    <a:pt x="459" y="168"/>
                  </a:lnTo>
                  <a:close/>
                  <a:moveTo>
                    <a:pt x="190" y="440"/>
                  </a:moveTo>
                  <a:lnTo>
                    <a:pt x="103" y="459"/>
                  </a:lnTo>
                  <a:lnTo>
                    <a:pt x="125" y="377"/>
                  </a:lnTo>
                  <a:lnTo>
                    <a:pt x="283" y="220"/>
                  </a:lnTo>
                  <a:lnTo>
                    <a:pt x="346" y="282"/>
                  </a:lnTo>
                  <a:close/>
                  <a:moveTo>
                    <a:pt x="550" y="139"/>
                  </a:moveTo>
                  <a:lnTo>
                    <a:pt x="430" y="14"/>
                  </a:lnTo>
                  <a:cubicBezTo>
                    <a:pt x="422" y="5"/>
                    <a:pt x="411" y="0"/>
                    <a:pt x="400" y="0"/>
                  </a:cubicBezTo>
                  <a:cubicBezTo>
                    <a:pt x="388" y="0"/>
                    <a:pt x="377" y="5"/>
                    <a:pt x="369" y="13"/>
                  </a:cubicBezTo>
                  <a:lnTo>
                    <a:pt x="56" y="325"/>
                  </a:lnTo>
                  <a:cubicBezTo>
                    <a:pt x="51" y="330"/>
                    <a:pt x="47" y="336"/>
                    <a:pt x="45" y="344"/>
                  </a:cubicBezTo>
                  <a:lnTo>
                    <a:pt x="1" y="504"/>
                  </a:lnTo>
                  <a:cubicBezTo>
                    <a:pt x="-2" y="518"/>
                    <a:pt x="1" y="534"/>
                    <a:pt x="12" y="545"/>
                  </a:cubicBezTo>
                  <a:cubicBezTo>
                    <a:pt x="20" y="553"/>
                    <a:pt x="31" y="558"/>
                    <a:pt x="43" y="558"/>
                  </a:cubicBezTo>
                  <a:cubicBezTo>
                    <a:pt x="46" y="558"/>
                    <a:pt x="49" y="558"/>
                    <a:pt x="52" y="557"/>
                  </a:cubicBezTo>
                  <a:lnTo>
                    <a:pt x="220" y="522"/>
                  </a:lnTo>
                  <a:cubicBezTo>
                    <a:pt x="228" y="520"/>
                    <a:pt x="236" y="516"/>
                    <a:pt x="242" y="510"/>
                  </a:cubicBezTo>
                  <a:lnTo>
                    <a:pt x="549" y="199"/>
                  </a:lnTo>
                  <a:cubicBezTo>
                    <a:pt x="566" y="182"/>
                    <a:pt x="566" y="156"/>
                    <a:pt x="550" y="139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solidFill>
                  <a:schemeClr val="bg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351ABF8B-6667-604A-A8DC-7720521026AE}"/>
              </a:ext>
            </a:extLst>
          </p:cNvPr>
          <p:cNvGrpSpPr/>
          <p:nvPr/>
        </p:nvGrpSpPr>
        <p:grpSpPr>
          <a:xfrm>
            <a:off x="12693999" y="11253235"/>
            <a:ext cx="838122" cy="831456"/>
            <a:chOff x="18900376" y="-4123305"/>
            <a:chExt cx="452520" cy="448921"/>
          </a:xfrm>
          <a:solidFill>
            <a:schemeClr val="bg1"/>
          </a:solidFill>
        </p:grpSpPr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507153AA-7330-9D45-BDE0-AEB358D9247D}"/>
                </a:ext>
              </a:extLst>
            </p:cNvPr>
            <p:cNvSpPr/>
            <p:nvPr/>
          </p:nvSpPr>
          <p:spPr>
            <a:xfrm>
              <a:off x="19155616" y="-3869864"/>
              <a:ext cx="197280" cy="1954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9" h="544">
                  <a:moveTo>
                    <a:pt x="132" y="86"/>
                  </a:moveTo>
                  <a:lnTo>
                    <a:pt x="131" y="86"/>
                  </a:lnTo>
                  <a:cubicBezTo>
                    <a:pt x="119" y="86"/>
                    <a:pt x="108" y="91"/>
                    <a:pt x="99" y="99"/>
                  </a:cubicBezTo>
                  <a:cubicBezTo>
                    <a:pt x="82" y="117"/>
                    <a:pt x="82" y="146"/>
                    <a:pt x="100" y="163"/>
                  </a:cubicBezTo>
                  <a:lnTo>
                    <a:pt x="381" y="441"/>
                  </a:lnTo>
                  <a:lnTo>
                    <a:pt x="445" y="381"/>
                  </a:lnTo>
                  <a:lnTo>
                    <a:pt x="164" y="99"/>
                  </a:lnTo>
                  <a:cubicBezTo>
                    <a:pt x="155" y="90"/>
                    <a:pt x="144" y="86"/>
                    <a:pt x="132" y="86"/>
                  </a:cubicBezTo>
                  <a:close/>
                  <a:moveTo>
                    <a:pt x="381" y="544"/>
                  </a:moveTo>
                  <a:cubicBezTo>
                    <a:pt x="370" y="544"/>
                    <a:pt x="359" y="540"/>
                    <a:pt x="350" y="532"/>
                  </a:cubicBezTo>
                  <a:lnTo>
                    <a:pt x="39" y="224"/>
                  </a:lnTo>
                  <a:cubicBezTo>
                    <a:pt x="-12" y="174"/>
                    <a:pt x="-13" y="91"/>
                    <a:pt x="38" y="39"/>
                  </a:cubicBezTo>
                  <a:cubicBezTo>
                    <a:pt x="63" y="14"/>
                    <a:pt x="96" y="0"/>
                    <a:pt x="131" y="0"/>
                  </a:cubicBezTo>
                  <a:cubicBezTo>
                    <a:pt x="166" y="0"/>
                    <a:pt x="200" y="13"/>
                    <a:pt x="225" y="38"/>
                  </a:cubicBezTo>
                  <a:lnTo>
                    <a:pt x="537" y="351"/>
                  </a:lnTo>
                  <a:cubicBezTo>
                    <a:pt x="545" y="359"/>
                    <a:pt x="549" y="371"/>
                    <a:pt x="549" y="382"/>
                  </a:cubicBezTo>
                  <a:cubicBezTo>
                    <a:pt x="549" y="394"/>
                    <a:pt x="544" y="405"/>
                    <a:pt x="536" y="413"/>
                  </a:cubicBezTo>
                  <a:lnTo>
                    <a:pt x="410" y="533"/>
                  </a:lnTo>
                  <a:cubicBezTo>
                    <a:pt x="402" y="540"/>
                    <a:pt x="391" y="544"/>
                    <a:pt x="381" y="544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solidFill>
                  <a:schemeClr val="bg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AF6B55ED-30EB-2C4D-A445-A7C9946E4079}"/>
                </a:ext>
              </a:extLst>
            </p:cNvPr>
            <p:cNvSpPr/>
            <p:nvPr/>
          </p:nvSpPr>
          <p:spPr>
            <a:xfrm>
              <a:off x="18900376" y="-4123305"/>
              <a:ext cx="302040" cy="3020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0" h="840">
                  <a:moveTo>
                    <a:pt x="420" y="86"/>
                  </a:moveTo>
                  <a:cubicBezTo>
                    <a:pt x="236" y="86"/>
                    <a:pt x="86" y="236"/>
                    <a:pt x="86" y="420"/>
                  </a:cubicBezTo>
                  <a:cubicBezTo>
                    <a:pt x="86" y="604"/>
                    <a:pt x="236" y="754"/>
                    <a:pt x="420" y="754"/>
                  </a:cubicBezTo>
                  <a:cubicBezTo>
                    <a:pt x="604" y="754"/>
                    <a:pt x="754" y="604"/>
                    <a:pt x="754" y="420"/>
                  </a:cubicBezTo>
                  <a:cubicBezTo>
                    <a:pt x="754" y="236"/>
                    <a:pt x="604" y="86"/>
                    <a:pt x="420" y="86"/>
                  </a:cubicBezTo>
                  <a:close/>
                  <a:moveTo>
                    <a:pt x="420" y="840"/>
                  </a:moveTo>
                  <a:cubicBezTo>
                    <a:pt x="188" y="840"/>
                    <a:pt x="0" y="651"/>
                    <a:pt x="0" y="420"/>
                  </a:cubicBezTo>
                  <a:cubicBezTo>
                    <a:pt x="0" y="188"/>
                    <a:pt x="188" y="0"/>
                    <a:pt x="420" y="0"/>
                  </a:cubicBezTo>
                  <a:cubicBezTo>
                    <a:pt x="651" y="0"/>
                    <a:pt x="840" y="188"/>
                    <a:pt x="840" y="420"/>
                  </a:cubicBezTo>
                  <a:cubicBezTo>
                    <a:pt x="840" y="651"/>
                    <a:pt x="651" y="840"/>
                    <a:pt x="420" y="840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solidFill>
                  <a:schemeClr val="bg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7F16F893-A9D2-1747-AFE3-B724307EA489}"/>
              </a:ext>
            </a:extLst>
          </p:cNvPr>
          <p:cNvGrpSpPr/>
          <p:nvPr/>
        </p:nvGrpSpPr>
        <p:grpSpPr>
          <a:xfrm>
            <a:off x="18309243" y="11257298"/>
            <a:ext cx="750105" cy="750106"/>
            <a:chOff x="14759296" y="-2028824"/>
            <a:chExt cx="404999" cy="404999"/>
          </a:xfrm>
          <a:solidFill>
            <a:schemeClr val="bg1"/>
          </a:solidFill>
        </p:grpSpPr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3F9235CE-AA88-A440-9BFD-F0EC716DA364}"/>
                </a:ext>
              </a:extLst>
            </p:cNvPr>
            <p:cNvSpPr/>
            <p:nvPr/>
          </p:nvSpPr>
          <p:spPr>
            <a:xfrm>
              <a:off x="14759296" y="-1988145"/>
              <a:ext cx="364320" cy="3643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3" h="1013">
                  <a:moveTo>
                    <a:pt x="970" y="463"/>
                  </a:moveTo>
                  <a:cubicBezTo>
                    <a:pt x="946" y="463"/>
                    <a:pt x="927" y="483"/>
                    <a:pt x="927" y="506"/>
                  </a:cubicBezTo>
                  <a:lnTo>
                    <a:pt x="927" y="927"/>
                  </a:lnTo>
                  <a:lnTo>
                    <a:pt x="86" y="927"/>
                  </a:lnTo>
                  <a:lnTo>
                    <a:pt x="86" y="86"/>
                  </a:lnTo>
                  <a:lnTo>
                    <a:pt x="507" y="86"/>
                  </a:lnTo>
                  <a:cubicBezTo>
                    <a:pt x="531" y="86"/>
                    <a:pt x="550" y="67"/>
                    <a:pt x="550" y="43"/>
                  </a:cubicBezTo>
                  <a:cubicBezTo>
                    <a:pt x="550" y="19"/>
                    <a:pt x="531" y="0"/>
                    <a:pt x="507" y="0"/>
                  </a:cubicBezTo>
                  <a:lnTo>
                    <a:pt x="60" y="0"/>
                  </a:lnTo>
                  <a:cubicBezTo>
                    <a:pt x="27" y="0"/>
                    <a:pt x="0" y="27"/>
                    <a:pt x="0" y="60"/>
                  </a:cubicBezTo>
                  <a:lnTo>
                    <a:pt x="0" y="952"/>
                  </a:lnTo>
                  <a:cubicBezTo>
                    <a:pt x="0" y="986"/>
                    <a:pt x="27" y="1013"/>
                    <a:pt x="60" y="1013"/>
                  </a:cubicBezTo>
                  <a:lnTo>
                    <a:pt x="952" y="1013"/>
                  </a:lnTo>
                  <a:cubicBezTo>
                    <a:pt x="986" y="1013"/>
                    <a:pt x="1013" y="986"/>
                    <a:pt x="1013" y="952"/>
                  </a:cubicBezTo>
                  <a:lnTo>
                    <a:pt x="1013" y="506"/>
                  </a:lnTo>
                  <a:cubicBezTo>
                    <a:pt x="1013" y="483"/>
                    <a:pt x="993" y="463"/>
                    <a:pt x="970" y="463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solidFill>
                  <a:schemeClr val="bg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915EF99D-0BE5-994A-8833-3D8752911013}"/>
                </a:ext>
              </a:extLst>
            </p:cNvPr>
            <p:cNvSpPr/>
            <p:nvPr/>
          </p:nvSpPr>
          <p:spPr>
            <a:xfrm>
              <a:off x="14962335" y="-2028824"/>
              <a:ext cx="201960" cy="2005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2" h="558">
                  <a:moveTo>
                    <a:pt x="406" y="221"/>
                  </a:moveTo>
                  <a:lnTo>
                    <a:pt x="344" y="159"/>
                  </a:lnTo>
                  <a:lnTo>
                    <a:pt x="398" y="105"/>
                  </a:lnTo>
                  <a:lnTo>
                    <a:pt x="459" y="168"/>
                  </a:lnTo>
                  <a:close/>
                  <a:moveTo>
                    <a:pt x="190" y="440"/>
                  </a:moveTo>
                  <a:lnTo>
                    <a:pt x="103" y="459"/>
                  </a:lnTo>
                  <a:lnTo>
                    <a:pt x="125" y="377"/>
                  </a:lnTo>
                  <a:lnTo>
                    <a:pt x="283" y="220"/>
                  </a:lnTo>
                  <a:lnTo>
                    <a:pt x="346" y="282"/>
                  </a:lnTo>
                  <a:close/>
                  <a:moveTo>
                    <a:pt x="550" y="139"/>
                  </a:moveTo>
                  <a:lnTo>
                    <a:pt x="430" y="14"/>
                  </a:lnTo>
                  <a:cubicBezTo>
                    <a:pt x="422" y="5"/>
                    <a:pt x="411" y="0"/>
                    <a:pt x="400" y="0"/>
                  </a:cubicBezTo>
                  <a:cubicBezTo>
                    <a:pt x="388" y="0"/>
                    <a:pt x="377" y="5"/>
                    <a:pt x="369" y="13"/>
                  </a:cubicBezTo>
                  <a:lnTo>
                    <a:pt x="56" y="325"/>
                  </a:lnTo>
                  <a:cubicBezTo>
                    <a:pt x="51" y="330"/>
                    <a:pt x="47" y="336"/>
                    <a:pt x="45" y="344"/>
                  </a:cubicBezTo>
                  <a:lnTo>
                    <a:pt x="1" y="504"/>
                  </a:lnTo>
                  <a:cubicBezTo>
                    <a:pt x="-2" y="518"/>
                    <a:pt x="1" y="534"/>
                    <a:pt x="12" y="545"/>
                  </a:cubicBezTo>
                  <a:cubicBezTo>
                    <a:pt x="20" y="553"/>
                    <a:pt x="31" y="558"/>
                    <a:pt x="43" y="558"/>
                  </a:cubicBezTo>
                  <a:cubicBezTo>
                    <a:pt x="46" y="558"/>
                    <a:pt x="49" y="558"/>
                    <a:pt x="52" y="557"/>
                  </a:cubicBezTo>
                  <a:lnTo>
                    <a:pt x="220" y="522"/>
                  </a:lnTo>
                  <a:cubicBezTo>
                    <a:pt x="228" y="520"/>
                    <a:pt x="236" y="516"/>
                    <a:pt x="242" y="510"/>
                  </a:cubicBezTo>
                  <a:lnTo>
                    <a:pt x="549" y="199"/>
                  </a:lnTo>
                  <a:cubicBezTo>
                    <a:pt x="566" y="182"/>
                    <a:pt x="566" y="156"/>
                    <a:pt x="550" y="139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solidFill>
                  <a:schemeClr val="bg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1" name="Grupo 349">
            <a:extLst>
              <a:ext uri="{FF2B5EF4-FFF2-40B4-BE49-F238E27FC236}">
                <a16:creationId xmlns:a16="http://schemas.microsoft.com/office/drawing/2014/main" id="{85442D48-C184-2840-9F6D-1C3A9A705F51}"/>
              </a:ext>
            </a:extLst>
          </p:cNvPr>
          <p:cNvGrpSpPr/>
          <p:nvPr/>
        </p:nvGrpSpPr>
        <p:grpSpPr>
          <a:xfrm>
            <a:off x="2668308" y="1022190"/>
            <a:ext cx="19041035" cy="2561450"/>
            <a:chOff x="2668308" y="861425"/>
            <a:chExt cx="19041035" cy="2561450"/>
          </a:xfrm>
        </p:grpSpPr>
        <p:sp>
          <p:nvSpPr>
            <p:cNvPr id="32" name="CuadroTexto 350">
              <a:extLst>
                <a:ext uri="{FF2B5EF4-FFF2-40B4-BE49-F238E27FC236}">
                  <a16:creationId xmlns:a16="http://schemas.microsoft.com/office/drawing/2014/main" id="{AFC5E69A-29CD-6042-81DE-6D3D3B260C21}"/>
                </a:ext>
              </a:extLst>
            </p:cNvPr>
            <p:cNvSpPr txBox="1"/>
            <p:nvPr/>
          </p:nvSpPr>
          <p:spPr>
            <a:xfrm>
              <a:off x="6812224" y="861425"/>
              <a:ext cx="1075326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Gantt Charts Analysis</a:t>
              </a:r>
            </a:p>
          </p:txBody>
        </p:sp>
        <p:sp>
          <p:nvSpPr>
            <p:cNvPr id="38" name="CuadroTexto 351">
              <a:extLst>
                <a:ext uri="{FF2B5EF4-FFF2-40B4-BE49-F238E27FC236}">
                  <a16:creationId xmlns:a16="http://schemas.microsoft.com/office/drawing/2014/main" id="{D799FC8E-173F-D64C-986E-7EF00ECBEF7C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8713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F - 16 Light">
      <a:dk1>
        <a:srgbClr val="999999"/>
      </a:dk1>
      <a:lt1>
        <a:srgbClr val="FFFFFF"/>
      </a:lt1>
      <a:dk2>
        <a:srgbClr val="364556"/>
      </a:dk2>
      <a:lt2>
        <a:srgbClr val="FFFFFF"/>
      </a:lt2>
      <a:accent1>
        <a:srgbClr val="36597B"/>
      </a:accent1>
      <a:accent2>
        <a:srgbClr val="919098"/>
      </a:accent2>
      <a:accent3>
        <a:srgbClr val="009AA8"/>
      </a:accent3>
      <a:accent4>
        <a:srgbClr val="FE6653"/>
      </a:accent4>
      <a:accent5>
        <a:srgbClr val="A3D7D7"/>
      </a:accent5>
      <a:accent6>
        <a:srgbClr val="36597B"/>
      </a:accent6>
      <a:hlink>
        <a:srgbClr val="9FD368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111893</TotalTime>
  <Words>78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Lato Light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samreen</cp:lastModifiedBy>
  <cp:revision>18396</cp:revision>
  <cp:lastPrinted>2022-04-20T05:15:58Z</cp:lastPrinted>
  <dcterms:created xsi:type="dcterms:W3CDTF">2014-11-12T21:47:38Z</dcterms:created>
  <dcterms:modified xsi:type="dcterms:W3CDTF">2022-04-20T05:20:21Z</dcterms:modified>
  <cp:category/>
</cp:coreProperties>
</file>