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8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D2C21BE-D5BB-43E0-84D4-1C661DEE414B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38659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0E74556-5263-4C46-AB51-392C04542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904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B34B62-E829-4029-965B-61A9D6BEAC08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5051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C2C03-D42C-4929-B70A-0B73F9DD8E3A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2532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E99CC-87FE-48F4-BE70-5B268780B990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28614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34F22-2F0F-465C-A465-B02BF1B09C95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9508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1CCA2-1298-4F9E-B0D7-693ABC8690EC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976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CE6C0-0F28-4C39-9B4A-CA2ED816BDED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0259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78F7A-8627-413A-9663-416FC3EFD7C8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0362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2E44F-B23F-4BB7-9512-63ACE2D9ADB8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5761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84EB46-7AAD-4F76-9853-12D6CFD81B48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8974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E9D2B4-1E73-4552-8B47-32381DD9E801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3455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DF2D75-6608-4478-A858-8E2FA019A6B4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2602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CB03D-FEF6-4847-BE1C-0C99FDF43A4F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8209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anose="02020603050405020304" pitchFamily="18" charset="0"/>
              </a:defRPr>
            </a:lvl1pPr>
          </a:lstStyle>
          <a:p>
            <a:fld id="{95D5765B-1AFF-414E-8574-E65A470F666A}" type="slidenum">
              <a:rPr lang="en-US" altLang="en-US"/>
              <a:pPr/>
              <a:t>‹#›</a:t>
            </a:fld>
            <a:r>
              <a:rPr lang="en-US" altLang="en-US"/>
              <a:t>1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524750" y="6048375"/>
          <a:ext cx="16192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hoto Editor Photo" r:id="rId15" imgW="1619476" imgH="809738" progId="">
                  <p:embed/>
                </p:oleObj>
              </mc:Choice>
              <mc:Fallback>
                <p:oleObj name="Photo Editor Photo" r:id="rId15" imgW="1619476" imgH="80973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6048375"/>
                        <a:ext cx="161925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altLang="en-US" dirty="0" smtClean="0">
                <a:solidFill>
                  <a:schemeClr val="tx1"/>
                </a:solidFill>
                <a:latin typeface="Abadi MT Condensed" panose="020B0606020104020204" pitchFamily="34" charset="0"/>
                <a:cs typeface="Times New Roman" panose="02020603050405020304" pitchFamily="18" charset="0"/>
              </a:rPr>
              <a:t>Likert Item</a:t>
            </a:r>
            <a:endParaRPr lang="en-US" altLang="en-US" dirty="0" smtClean="0">
              <a:solidFill>
                <a:schemeClr val="tx1"/>
              </a:solidFill>
              <a:latin typeface="Abadi MT Condensed" panose="020B0606020104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047904"/>
              </p:ext>
            </p:extLst>
          </p:nvPr>
        </p:nvGraphicFramePr>
        <p:xfrm>
          <a:off x="642938" y="3286125"/>
          <a:ext cx="7772400" cy="76053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28826"/>
                <a:gridCol w="1214446"/>
                <a:gridCol w="1143008"/>
                <a:gridCol w="1143008"/>
                <a:gridCol w="1143008"/>
                <a:gridCol w="1200104"/>
              </a:tblGrid>
              <a:tr h="37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Statement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Strongly Disagree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Disagree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Undecided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Agree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Strongly Agree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53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Police officials at this station are helpful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/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latin typeface="Abadi MT Condensed" panose="020B0606020104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074" name="Rectangle 2"/>
          <p:cNvSpPr>
            <a:spLocks noChangeArrowheads="1"/>
          </p:cNvSpPr>
          <p:nvPr/>
        </p:nvSpPr>
        <p:spPr bwMode="auto">
          <a:xfrm>
            <a:off x="1428750" y="2492896"/>
            <a:ext cx="7715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558800" algn="l"/>
              </a:tabLst>
              <a:defRPr sz="30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latin typeface="Abadi MT Condensed" panose="020B0606020104020204" pitchFamily="34" charset="0"/>
                <a:cs typeface="Times New Roman" panose="02020603050405020304" pitchFamily="18" charset="0"/>
              </a:rPr>
              <a:t>Rate your level of agreement with the following statement: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99"/>
      </a:dk1>
      <a:lt1>
        <a:srgbClr val="FFFFFF"/>
      </a:lt1>
      <a:dk2>
        <a:srgbClr val="00009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Verdana</vt:lpstr>
      <vt:lpstr>Arial</vt:lpstr>
      <vt:lpstr>Times New Roman</vt:lpstr>
      <vt:lpstr>Calibri</vt:lpstr>
      <vt:lpstr>1_Default Design</vt:lpstr>
      <vt:lpstr>Photo Editor Photo</vt:lpstr>
      <vt:lpstr>Likert Item</vt:lpstr>
    </vt:vector>
  </TitlesOfParts>
  <Company>case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UKUG2009</dc:title>
  <dc:subject>Likert item analysis</dc:subject>
  <dc:creator>Michael</dc:creator>
  <cp:lastModifiedBy>ALI JAVED</cp:lastModifiedBy>
  <cp:revision>401</cp:revision>
  <cp:lastPrinted>2021-01-09T19:09:45Z</cp:lastPrinted>
  <dcterms:created xsi:type="dcterms:W3CDTF">2008-05-18T07:44:52Z</dcterms:created>
  <dcterms:modified xsi:type="dcterms:W3CDTF">2021-01-09T19:11:09Z</dcterms:modified>
</cp:coreProperties>
</file>