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FF99FF"/>
    <a:srgbClr val="800080"/>
    <a:srgbClr val="003399"/>
    <a:srgbClr val="336699"/>
    <a:srgbClr val="FF6600"/>
    <a:srgbClr val="FF00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15" autoAdjust="0"/>
    <p:restoredTop sz="90709" autoAdjust="0"/>
  </p:normalViewPr>
  <p:slideViewPr>
    <p:cSldViewPr>
      <p:cViewPr varScale="1">
        <p:scale>
          <a:sx n="67" d="100"/>
          <a:sy n="67" d="100"/>
        </p:scale>
        <p:origin x="9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8B28957-A5E3-4148-AF81-8E81B120F6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271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CC23AD0-5ED3-40CF-AD3C-C0BA53893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248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8A698FB-9A18-4B08-BF7D-DCAE43344ABF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4537" cy="34163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4800"/>
          </a:xfrm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64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T0" fmla="*/ 0 w 21600"/>
              <a:gd name="T1" fmla="*/ 0 h 21600"/>
              <a:gd name="T2" fmla="*/ 2897188 w 21600"/>
              <a:gd name="T3" fmla="*/ 6015037 h 21600"/>
              <a:gd name="T4" fmla="*/ 0 w 21600"/>
              <a:gd name="T5" fmla="*/ 6015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757AF9-C2EF-4335-8001-412CF839336B}" type="datetime1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18E5A-A661-441D-AC4C-4B2F07EB3F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83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F3672-E83B-4EA1-8B98-7B5F01CBD620}" type="datetime1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66E33-6FC4-4602-8C18-5A751D74E5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76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11353-638A-4E1E-9088-B10531EB5137}" type="datetime1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040E4-F5D3-44E8-85F3-099A3139A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33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2F520-9239-4E9B-8ED4-7EDCE76ACE85}" type="datetime1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D483B-CE46-4298-9A02-3ADA4FAC3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82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E37ED-FEA6-45AB-A86E-C3EFAC1A7E0E}" type="datetime1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D91C0-CF53-418C-99CF-677056EE0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76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CD600-4FDC-4357-BAE3-B678CBEE8BD6}" type="datetime1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A3830-AAB6-47C5-8CD8-2A8F8E798F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60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6FC3-F4D1-4967-8F81-2CA8AE2561C6}" type="datetime1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6F4B4-3608-4258-8AC8-B10085DA57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39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6287C-CFB7-40E6-B14A-97DEF8D8715B}" type="datetime1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0C15F-314C-404D-9E1F-9F52EAAF3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62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2F1E8-49A4-4A62-8179-97AA5DC41FCA}" type="datetime1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86E4A-F02F-4249-8726-9D165824D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45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86097-8084-4E02-B976-8BB1F1F5988A}" type="datetime1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A6422-7A8C-471B-B2AD-507E67049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99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BA02C-60D0-480B-B8AF-7DEC4FE12F07}" type="datetime1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D0732-5F43-45CF-A96B-8487E69A24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T0" fmla="*/ 0 w 21600"/>
              <a:gd name="T1" fmla="*/ 0 h 21600"/>
              <a:gd name="T2" fmla="*/ 2897188 w 21600"/>
              <a:gd name="T3" fmla="*/ 6015037 h 21600"/>
              <a:gd name="T4" fmla="*/ 0 w 21600"/>
              <a:gd name="T5" fmla="*/ 601503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fld id="{6108BF46-F21E-4018-B6AF-2B369FC79270}" type="datetime1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536A85C9-F90D-48CE-8E7C-C67526179B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305800" cy="8382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3600" dirty="0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Sample Likert-Scale Questions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	Rate each item on the scale shown to indicate your level of agreement: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en-US" sz="1400" b="1" dirty="0" smtClean="0">
              <a:solidFill>
                <a:schemeClr val="accent4">
                  <a:lumMod val="75000"/>
                </a:schemeClr>
              </a:solidFill>
              <a:latin typeface="Abadi MT Condensed" panose="020B0606020104020204" pitchFamily="34" charset="0"/>
            </a:endParaRPr>
          </a:p>
          <a:p>
            <a:pPr algn="just" eaLnBrk="1" hangingPunct="1">
              <a:buClr>
                <a:schemeClr val="accent4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I believe in the Bill of Rights.</a:t>
            </a:r>
          </a:p>
          <a:p>
            <a:pPr lvl="1" algn="just" eaLnBrk="1" hangingPunct="1">
              <a:buClr>
                <a:schemeClr val="accent4">
                  <a:lumMod val="75000"/>
                </a:schemeClr>
              </a:buClr>
              <a:defRPr/>
            </a:pP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strongly agree      </a:t>
            </a:r>
            <a:r>
              <a:rPr lang="en-US" sz="1800" dirty="0" err="1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agree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     uncertain      disagree      strongly disagree</a:t>
            </a:r>
          </a:p>
          <a:p>
            <a:pPr algn="just" eaLnBrk="1" hangingPunct="1">
              <a:buClr>
                <a:schemeClr val="accent4">
                  <a:lumMod val="75000"/>
                </a:schemeClr>
              </a:buClr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I think that everyone should vote.</a:t>
            </a:r>
          </a:p>
          <a:p>
            <a:pPr lvl="1" algn="just" eaLnBrk="1" hangingPunct="1">
              <a:buClr>
                <a:schemeClr val="accent4">
                  <a:lumMod val="75000"/>
                </a:schemeClr>
              </a:buClr>
              <a:defRPr/>
            </a:pP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strongly agree      </a:t>
            </a:r>
            <a:r>
              <a:rPr lang="en-US" sz="1800" dirty="0" err="1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agree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     uncertain      disagree      strongly disagree</a:t>
            </a:r>
          </a:p>
          <a:p>
            <a:pPr algn="just" eaLnBrk="1" hangingPunct="1"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Most politicians cannot be trusted.</a:t>
            </a:r>
          </a:p>
          <a:p>
            <a:pPr lvl="1" algn="just" eaLnBrk="1" hangingPunct="1">
              <a:defRPr/>
            </a:pP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strongly agree      </a:t>
            </a:r>
            <a:r>
              <a:rPr lang="en-US" sz="1800" dirty="0" err="1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agree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  <a:latin typeface="Abadi MT Condensed" panose="020B0606020104020204" pitchFamily="34" charset="0"/>
              </a:rPr>
              <a:t>     uncertain      disagree      strongly disagree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theme/theme1.xml><?xml version="1.0" encoding="utf-8"?>
<a:theme xmlns:a="http://schemas.openxmlformats.org/drawingml/2006/main" name="Generic">
  <a:themeElements>
    <a:clrScheme name="Generic 2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CC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476</TotalTime>
  <Words>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Arial Narrow</vt:lpstr>
      <vt:lpstr>Wingdings</vt:lpstr>
      <vt:lpstr>Generic</vt:lpstr>
      <vt:lpstr>Sample Likert-Scale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ALI JAVED</cp:lastModifiedBy>
  <cp:revision>12</cp:revision>
  <cp:lastPrinted>1601-01-01T00:00:00Z</cp:lastPrinted>
  <dcterms:created xsi:type="dcterms:W3CDTF">1601-01-01T00:00:00Z</dcterms:created>
  <dcterms:modified xsi:type="dcterms:W3CDTF">2021-01-09T19:14:00Z</dcterms:modified>
</cp:coreProperties>
</file>