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template.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1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1"/>
  </p:sldMasterIdLst>
  <p:notesMasterIdLst>
    <p:notesMasterId r:id="rId12"/>
  </p:notesMasterIdLst>
  <p:handoutMasterIdLst>
    <p:handoutMasterId r:id="rId13"/>
  </p:handoutMasterIdLst>
  <p:sldIdLst>
    <p:sldId id="264" r:id="rId2"/>
    <p:sldId id="256" r:id="rId3"/>
    <p:sldId id="257" r:id="rId4"/>
    <p:sldId id="258" r:id="rId5"/>
    <p:sldId id="259" r:id="rId6"/>
    <p:sldId id="260" r:id="rId7"/>
    <p:sldId id="261" r:id="rId8"/>
    <p:sldId id="262" r:id="rId9"/>
    <p:sldId id="263" r:id="rId10"/>
    <p:sldId id="265" r:id="rId11"/>
  </p:sldIdLst>
  <p:sldSz cx="155448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44" userDrawn="1">
          <p15:clr>
            <a:srgbClr val="A4A3A4"/>
          </p15:clr>
        </p15:guide>
        <p15:guide id="2" pos="484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031"/>
    <p:restoredTop sz="94638"/>
  </p:normalViewPr>
  <p:slideViewPr>
    <p:cSldViewPr snapToGrid="0" snapToObjects="1">
      <p:cViewPr>
        <p:scale>
          <a:sx n="100" d="100"/>
          <a:sy n="100" d="100"/>
        </p:scale>
        <p:origin x="-1474" y="-1406"/>
      </p:cViewPr>
      <p:guideLst>
        <p:guide orient="horz" pos="3144"/>
        <p:guide pos="4848"/>
      </p:guideLst>
    </p:cSldViewPr>
  </p:slideViewPr>
  <p:notesTextViewPr>
    <p:cViewPr>
      <p:scale>
        <a:sx n="1" d="1"/>
        <a:sy n="1" d="1"/>
      </p:scale>
      <p:origin x="0" y="0"/>
    </p:cViewPr>
  </p:notesTextViewPr>
  <p:notesViewPr>
    <p:cSldViewPr snapToGrid="0" snapToObjects="1" showGuides="1">
      <p:cViewPr varScale="1">
        <p:scale>
          <a:sx n="88" d="100"/>
          <a:sy n="88" d="100"/>
        </p:scale>
        <p:origin x="2664"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3/18/2019</a:t>
            </a:fld>
            <a:endParaRPr lang="en-US" dirty="0"/>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3/18/2019</a:t>
            </a:fld>
            <a:endParaRPr lang="en-US" dirty="0"/>
          </a:p>
        </p:txBody>
      </p:sp>
      <p:sp>
        <p:nvSpPr>
          <p:cNvPr id="4" name="Slide Image Placeholder 3"/>
          <p:cNvSpPr>
            <a:spLocks noGrp="1" noRot="1" noChangeAspect="1"/>
          </p:cNvSpPr>
          <p:nvPr>
            <p:ph type="sldImg" idx="2"/>
          </p:nvPr>
        </p:nvSpPr>
        <p:spPr>
          <a:xfrm>
            <a:off x="1044575" y="1143000"/>
            <a:ext cx="476885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notesStyle>
    <a:lvl1pPr marL="0" algn="l" defTabSz="1228954" rtl="0" eaLnBrk="1" latinLnBrk="0" hangingPunct="1">
      <a:defRPr sz="1613" kern="1200">
        <a:solidFill>
          <a:schemeClr val="tx1"/>
        </a:solidFill>
        <a:latin typeface="+mn-lt"/>
        <a:ea typeface="+mn-ea"/>
        <a:cs typeface="+mn-cs"/>
      </a:defRPr>
    </a:lvl1pPr>
    <a:lvl2pPr marL="614477" algn="l" defTabSz="1228954" rtl="0" eaLnBrk="1" latinLnBrk="0" hangingPunct="1">
      <a:defRPr sz="1613" kern="1200">
        <a:solidFill>
          <a:schemeClr val="tx1"/>
        </a:solidFill>
        <a:latin typeface="+mn-lt"/>
        <a:ea typeface="+mn-ea"/>
        <a:cs typeface="+mn-cs"/>
      </a:defRPr>
    </a:lvl2pPr>
    <a:lvl3pPr marL="1228954" algn="l" defTabSz="1228954" rtl="0" eaLnBrk="1" latinLnBrk="0" hangingPunct="1">
      <a:defRPr sz="1613" kern="1200">
        <a:solidFill>
          <a:schemeClr val="tx1"/>
        </a:solidFill>
        <a:latin typeface="+mn-lt"/>
        <a:ea typeface="+mn-ea"/>
        <a:cs typeface="+mn-cs"/>
      </a:defRPr>
    </a:lvl3pPr>
    <a:lvl4pPr marL="1843430" algn="l" defTabSz="1228954" rtl="0" eaLnBrk="1" latinLnBrk="0" hangingPunct="1">
      <a:defRPr sz="1613" kern="1200">
        <a:solidFill>
          <a:schemeClr val="tx1"/>
        </a:solidFill>
        <a:latin typeface="+mn-lt"/>
        <a:ea typeface="+mn-ea"/>
        <a:cs typeface="+mn-cs"/>
      </a:defRPr>
    </a:lvl4pPr>
    <a:lvl5pPr marL="2457907" algn="l" defTabSz="1228954" rtl="0" eaLnBrk="1" latinLnBrk="0" hangingPunct="1">
      <a:defRPr sz="1613" kern="1200">
        <a:solidFill>
          <a:schemeClr val="tx1"/>
        </a:solidFill>
        <a:latin typeface="+mn-lt"/>
        <a:ea typeface="+mn-ea"/>
        <a:cs typeface="+mn-cs"/>
      </a:defRPr>
    </a:lvl5pPr>
    <a:lvl6pPr marL="3072384" algn="l" defTabSz="1228954" rtl="0" eaLnBrk="1" latinLnBrk="0" hangingPunct="1">
      <a:defRPr sz="1613" kern="1200">
        <a:solidFill>
          <a:schemeClr val="tx1"/>
        </a:solidFill>
        <a:latin typeface="+mn-lt"/>
        <a:ea typeface="+mn-ea"/>
        <a:cs typeface="+mn-cs"/>
      </a:defRPr>
    </a:lvl6pPr>
    <a:lvl7pPr marL="3686861" algn="l" defTabSz="1228954" rtl="0" eaLnBrk="1" latinLnBrk="0" hangingPunct="1">
      <a:defRPr sz="1613" kern="1200">
        <a:solidFill>
          <a:schemeClr val="tx1"/>
        </a:solidFill>
        <a:latin typeface="+mn-lt"/>
        <a:ea typeface="+mn-ea"/>
        <a:cs typeface="+mn-cs"/>
      </a:defRPr>
    </a:lvl7pPr>
    <a:lvl8pPr marL="4301338" algn="l" defTabSz="1228954" rtl="0" eaLnBrk="1" latinLnBrk="0" hangingPunct="1">
      <a:defRPr sz="1613" kern="1200">
        <a:solidFill>
          <a:schemeClr val="tx1"/>
        </a:solidFill>
        <a:latin typeface="+mn-lt"/>
        <a:ea typeface="+mn-ea"/>
        <a:cs typeface="+mn-cs"/>
      </a:defRPr>
    </a:lvl8pPr>
    <a:lvl9pPr marL="4915814" algn="l" defTabSz="1228954" rtl="0" eaLnBrk="1" latinLnBrk="0" hangingPunct="1">
      <a:defRPr sz="1613"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7B2A2B9-05C3-4D4C-A5FA-2825AEF4290C}"/>
              </a:ext>
            </a:extLst>
          </p:cNvPr>
          <p:cNvSpPr/>
          <p:nvPr userDrawn="1"/>
        </p:nvSpPr>
        <p:spPr>
          <a:xfrm>
            <a:off x="7696199" y="8658807"/>
            <a:ext cx="7868479" cy="1418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Rectangle 6">
            <a:extLst>
              <a:ext uri="{FF2B5EF4-FFF2-40B4-BE49-F238E27FC236}">
                <a16:creationId xmlns:a16="http://schemas.microsoft.com/office/drawing/2014/main" id="{0F690A9D-E97C-6E45-88B8-10C6AF357AAC}"/>
              </a:ext>
            </a:extLst>
          </p:cNvPr>
          <p:cNvSpPr/>
          <p:nvPr userDrawn="1"/>
        </p:nvSpPr>
        <p:spPr>
          <a:xfrm>
            <a:off x="-4243" y="0"/>
            <a:ext cx="7700443" cy="100584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Picture Placeholder 9">
            <a:extLst>
              <a:ext uri="{FF2B5EF4-FFF2-40B4-BE49-F238E27FC236}">
                <a16:creationId xmlns:a16="http://schemas.microsoft.com/office/drawing/2014/main" id="{00EE1104-237A-BF43-A4B2-12D92FA5B9FD}"/>
              </a:ext>
            </a:extLst>
          </p:cNvPr>
          <p:cNvSpPr>
            <a:spLocks noGrp="1"/>
          </p:cNvSpPr>
          <p:nvPr>
            <p:ph type="pic" sz="quarter" idx="10"/>
          </p:nvPr>
        </p:nvSpPr>
        <p:spPr>
          <a:xfrm>
            <a:off x="8080375" y="0"/>
            <a:ext cx="7091363" cy="9105900"/>
          </a:xfrm>
          <a:solidFill>
            <a:schemeClr val="tx1"/>
          </a:solidFill>
        </p:spPr>
        <p:txBody>
          <a:bodyPr/>
          <a:lstStyle/>
          <a:p>
            <a:r>
              <a:rPr lang="en-US" dirty="0"/>
              <a:t>Click icon to add picture</a:t>
            </a:r>
          </a:p>
        </p:txBody>
      </p:sp>
      <p:sp>
        <p:nvSpPr>
          <p:cNvPr id="12" name="Text Placeholder 11">
            <a:extLst>
              <a:ext uri="{FF2B5EF4-FFF2-40B4-BE49-F238E27FC236}">
                <a16:creationId xmlns:a16="http://schemas.microsoft.com/office/drawing/2014/main" id="{C661BACD-AAF9-B74C-8453-53F0E1129069}"/>
              </a:ext>
            </a:extLst>
          </p:cNvPr>
          <p:cNvSpPr>
            <a:spLocks noGrp="1"/>
          </p:cNvSpPr>
          <p:nvPr>
            <p:ph type="body" sz="quarter" idx="11" hasCustomPrompt="1"/>
          </p:nvPr>
        </p:nvSpPr>
        <p:spPr>
          <a:xfrm>
            <a:off x="8080374" y="9105900"/>
            <a:ext cx="7091363" cy="952500"/>
          </a:xfrm>
        </p:spPr>
        <p:txBody>
          <a:bodyPr anchor="ctr">
            <a:noAutofit/>
          </a:bodyPr>
          <a:lstStyle>
            <a:lvl1pPr marL="0" indent="0" algn="ctr">
              <a:buNone/>
              <a:defRPr sz="2000"/>
            </a:lvl1pPr>
          </a:lstStyle>
          <a:p>
            <a:pPr lvl="0"/>
            <a:r>
              <a:rPr lang="en-US" dirty="0"/>
              <a:t>MONTH [YEAR]</a:t>
            </a:r>
          </a:p>
        </p:txBody>
      </p:sp>
      <p:sp>
        <p:nvSpPr>
          <p:cNvPr id="16" name="Text Placeholder 15">
            <a:extLst>
              <a:ext uri="{FF2B5EF4-FFF2-40B4-BE49-F238E27FC236}">
                <a16:creationId xmlns:a16="http://schemas.microsoft.com/office/drawing/2014/main" id="{AC802AFF-94A7-DC42-8F84-A8D739AC9D07}"/>
              </a:ext>
            </a:extLst>
          </p:cNvPr>
          <p:cNvSpPr>
            <a:spLocks noGrp="1"/>
          </p:cNvSpPr>
          <p:nvPr>
            <p:ph type="body" sz="quarter" idx="12" hasCustomPrompt="1"/>
          </p:nvPr>
        </p:nvSpPr>
        <p:spPr>
          <a:xfrm>
            <a:off x="12203761" y="6196013"/>
            <a:ext cx="2632075" cy="2909887"/>
          </a:xfrm>
          <a:solidFill>
            <a:schemeClr val="tx1">
              <a:alpha val="70000"/>
            </a:schemeClr>
          </a:solidFill>
        </p:spPr>
        <p:txBody>
          <a:bodyPr lIns="0" rIns="274320" anchor="ctr">
            <a:normAutofit/>
          </a:bodyPr>
          <a:lstStyle>
            <a:lvl1pPr marL="0" marR="0" indent="0" algn="r" defTabSz="1341150" rtl="0" eaLnBrk="1" fontAlgn="auto" latinLnBrk="0" hangingPunct="1">
              <a:lnSpc>
                <a:spcPct val="200000"/>
              </a:lnSpc>
              <a:spcBef>
                <a:spcPts val="1467"/>
              </a:spcBef>
              <a:spcAft>
                <a:spcPts val="0"/>
              </a:spcAft>
              <a:buClrTx/>
              <a:buSzTx/>
              <a:buFont typeface="Arial" panose="020B0604020202020204" pitchFamily="34" charset="0"/>
              <a:buNone/>
              <a:tabLst/>
              <a:defRPr sz="1800">
                <a:solidFill>
                  <a:schemeClr val="bg1"/>
                </a:solidFill>
                <a:latin typeface="Century Gothic" panose="020B0502020202020204" pitchFamily="34" charset="0"/>
              </a:defRPr>
            </a:lvl1pPr>
          </a:lstStyle>
          <a:p>
            <a:pPr>
              <a:lnSpc>
                <a:spcPct val="200000"/>
              </a:lnSpc>
            </a:pPr>
            <a:r>
              <a:rPr lang="en-US" sz="1400" b="1" dirty="0"/>
              <a:t>STORY 1 </a:t>
            </a:r>
            <a:r>
              <a:rPr lang="en-US" sz="1400" dirty="0"/>
              <a:t>– PAGE 1</a:t>
            </a:r>
          </a:p>
          <a:p>
            <a:pPr>
              <a:lnSpc>
                <a:spcPct val="200000"/>
              </a:lnSpc>
            </a:pPr>
            <a:r>
              <a:rPr lang="en-US" sz="1400" b="1" dirty="0"/>
              <a:t>STORY 2 </a:t>
            </a:r>
            <a:r>
              <a:rPr lang="en-US" sz="1400" dirty="0"/>
              <a:t>– PAGE 5</a:t>
            </a:r>
          </a:p>
          <a:p>
            <a:pPr>
              <a:lnSpc>
                <a:spcPct val="200000"/>
              </a:lnSpc>
            </a:pPr>
            <a:r>
              <a:rPr lang="en-US" sz="1400" b="1" dirty="0"/>
              <a:t>STORY 3 </a:t>
            </a:r>
            <a:r>
              <a:rPr lang="en-US" sz="1400" dirty="0"/>
              <a:t>– PAGE 9</a:t>
            </a:r>
          </a:p>
        </p:txBody>
      </p:sp>
      <p:sp>
        <p:nvSpPr>
          <p:cNvPr id="2" name="Title 1">
            <a:extLst>
              <a:ext uri="{FF2B5EF4-FFF2-40B4-BE49-F238E27FC236}">
                <a16:creationId xmlns:a16="http://schemas.microsoft.com/office/drawing/2014/main" id="{E09C0B1F-AE2D-4325-9752-F760474C2215}"/>
              </a:ext>
            </a:extLst>
          </p:cNvPr>
          <p:cNvSpPr>
            <a:spLocks noGrp="1"/>
          </p:cNvSpPr>
          <p:nvPr>
            <p:ph type="title"/>
          </p:nvPr>
        </p:nvSpPr>
        <p:spPr>
          <a:xfrm>
            <a:off x="1068705" y="535519"/>
            <a:ext cx="4570095" cy="1944159"/>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2484302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70730" y="670560"/>
            <a:ext cx="5013603" cy="2346960"/>
          </a:xfrm>
        </p:spPr>
        <p:txBody>
          <a:bodyPr anchor="b"/>
          <a:lstStyle>
            <a:lvl1pPr>
              <a:defRPr sz="4693"/>
            </a:lvl1pPr>
          </a:lstStyle>
          <a:p>
            <a:r>
              <a:rPr lang="en-US"/>
              <a:t>Click to edit Master title style</a:t>
            </a:r>
            <a:endParaRPr lang="en-US" dirty="0"/>
          </a:p>
        </p:txBody>
      </p:sp>
      <p:sp>
        <p:nvSpPr>
          <p:cNvPr id="3" name="Picture Placeholder 2"/>
          <p:cNvSpPr>
            <a:spLocks noGrp="1" noChangeAspect="1"/>
          </p:cNvSpPr>
          <p:nvPr>
            <p:ph type="pic" idx="1"/>
          </p:nvPr>
        </p:nvSpPr>
        <p:spPr>
          <a:xfrm>
            <a:off x="6608565" y="1448226"/>
            <a:ext cx="7869555" cy="7147983"/>
          </a:xfrm>
        </p:spPr>
        <p:txBody>
          <a:bodyPr anchor="t"/>
          <a:lstStyle>
            <a:lvl1pPr marL="0" indent="0">
              <a:buNone/>
              <a:defRPr sz="4693"/>
            </a:lvl1pPr>
            <a:lvl2pPr marL="670575" indent="0">
              <a:buNone/>
              <a:defRPr sz="4107"/>
            </a:lvl2pPr>
            <a:lvl3pPr marL="1341150" indent="0">
              <a:buNone/>
              <a:defRPr sz="3520"/>
            </a:lvl3pPr>
            <a:lvl4pPr marL="2011726" indent="0">
              <a:buNone/>
              <a:defRPr sz="2933"/>
            </a:lvl4pPr>
            <a:lvl5pPr marL="2682301" indent="0">
              <a:buNone/>
              <a:defRPr sz="2933"/>
            </a:lvl5pPr>
            <a:lvl6pPr marL="3352876" indent="0">
              <a:buNone/>
              <a:defRPr sz="2933"/>
            </a:lvl6pPr>
            <a:lvl7pPr marL="4023451" indent="0">
              <a:buNone/>
              <a:defRPr sz="2933"/>
            </a:lvl7pPr>
            <a:lvl8pPr marL="4694027" indent="0">
              <a:buNone/>
              <a:defRPr sz="2933"/>
            </a:lvl8pPr>
            <a:lvl9pPr marL="5364602" indent="0">
              <a:buNone/>
              <a:defRPr sz="2933"/>
            </a:lvl9pPr>
          </a:lstStyle>
          <a:p>
            <a:r>
              <a:rPr lang="en-US" dirty="0"/>
              <a:t>Click icon to add picture</a:t>
            </a:r>
          </a:p>
        </p:txBody>
      </p:sp>
      <p:sp>
        <p:nvSpPr>
          <p:cNvPr id="4" name="Text Placeholder 3"/>
          <p:cNvSpPr>
            <a:spLocks noGrp="1"/>
          </p:cNvSpPr>
          <p:nvPr>
            <p:ph type="body" sz="half" idx="2"/>
          </p:nvPr>
        </p:nvSpPr>
        <p:spPr>
          <a:xfrm>
            <a:off x="1070730" y="3017520"/>
            <a:ext cx="5013603" cy="5590329"/>
          </a:xfrm>
        </p:spPr>
        <p:txBody>
          <a:bodyPr/>
          <a:lstStyle>
            <a:lvl1pPr marL="0" indent="0">
              <a:buNone/>
              <a:defRPr sz="2347"/>
            </a:lvl1pPr>
            <a:lvl2pPr marL="670575" indent="0">
              <a:buNone/>
              <a:defRPr sz="2053"/>
            </a:lvl2pPr>
            <a:lvl3pPr marL="1341150" indent="0">
              <a:buNone/>
              <a:defRPr sz="1760"/>
            </a:lvl3pPr>
            <a:lvl4pPr marL="2011726" indent="0">
              <a:buNone/>
              <a:defRPr sz="1467"/>
            </a:lvl4pPr>
            <a:lvl5pPr marL="2682301" indent="0">
              <a:buNone/>
              <a:defRPr sz="1467"/>
            </a:lvl5pPr>
            <a:lvl6pPr marL="3352876" indent="0">
              <a:buNone/>
              <a:defRPr sz="1467"/>
            </a:lvl6pPr>
            <a:lvl7pPr marL="4023451" indent="0">
              <a:buNone/>
              <a:defRPr sz="1467"/>
            </a:lvl7pPr>
            <a:lvl8pPr marL="4694027" indent="0">
              <a:buNone/>
              <a:defRPr sz="1467"/>
            </a:lvl8pPr>
            <a:lvl9pPr marL="5364602" indent="0">
              <a:buNone/>
              <a:defRPr sz="1467"/>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CB2079F2-58AF-ED44-82D7-E04B2F6FD686}" type="slidenum">
              <a:rPr lang="en-US" smtClean="0"/>
              <a:t>‹#›</a:t>
            </a:fld>
            <a:endParaRPr lang="en-US" dirty="0"/>
          </a:p>
        </p:txBody>
      </p:sp>
    </p:spTree>
    <p:extLst>
      <p:ext uri="{BB962C8B-B14F-4D97-AF65-F5344CB8AC3E}">
        <p14:creationId xmlns:p14="http://schemas.microsoft.com/office/powerpoint/2010/main" val="3840526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8AF75F0-99DD-3841-83E4-4C82D91F31A8}"/>
              </a:ext>
            </a:extLst>
          </p:cNvPr>
          <p:cNvSpPr>
            <a:spLocks noGrp="1"/>
          </p:cNvSpPr>
          <p:nvPr>
            <p:ph type="pic" sz="quarter" idx="24"/>
          </p:nvPr>
        </p:nvSpPr>
        <p:spPr>
          <a:xfrm>
            <a:off x="7772400" y="0"/>
            <a:ext cx="7772400" cy="9625013"/>
          </a:xfrm>
        </p:spPr>
        <p:txBody>
          <a:bodyPr anchor="ctr"/>
          <a:lstStyle>
            <a:lvl1pPr marL="0" indent="0">
              <a:buNone/>
              <a:defRPr/>
            </a:lvl1pPr>
          </a:lstStyle>
          <a:p>
            <a:r>
              <a:rPr lang="en-US" dirty="0"/>
              <a:t>Click icon to add picture</a:t>
            </a:r>
          </a:p>
        </p:txBody>
      </p:sp>
      <p:sp>
        <p:nvSpPr>
          <p:cNvPr id="65" name="Rectangle 64">
            <a:extLst>
              <a:ext uri="{FF2B5EF4-FFF2-40B4-BE49-F238E27FC236}">
                <a16:creationId xmlns:a16="http://schemas.microsoft.com/office/drawing/2014/main" id="{3C8C7977-9AE7-E44C-9DAE-52BF287D9404}"/>
              </a:ext>
            </a:extLst>
          </p:cNvPr>
          <p:cNvSpPr/>
          <p:nvPr userDrawn="1"/>
        </p:nvSpPr>
        <p:spPr>
          <a:xfrm>
            <a:off x="0" y="0"/>
            <a:ext cx="7772400" cy="9624299"/>
          </a:xfrm>
          <a:prstGeom prst="rect">
            <a:avLst/>
          </a:prstGeom>
          <a:solidFill>
            <a:schemeClr val="tx2">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C60730E-4EF8-9E4F-BC62-604ECA38A0F3}"/>
              </a:ext>
            </a:extLst>
          </p:cNvPr>
          <p:cNvSpPr>
            <a:spLocks noGrp="1"/>
          </p:cNvSpPr>
          <p:nvPr>
            <p:ph type="title" hasCustomPrompt="1"/>
          </p:nvPr>
        </p:nvSpPr>
        <p:spPr>
          <a:xfrm>
            <a:off x="8065182" y="200234"/>
            <a:ext cx="7136718" cy="1438066"/>
          </a:xfrm>
        </p:spPr>
        <p:txBody>
          <a:bodyPr anchor="b">
            <a:noAutofit/>
          </a:bodyPr>
          <a:lstStyle>
            <a:lvl1pPr algn="r">
              <a:defRPr sz="8800" b="0" i="0"/>
            </a:lvl1pPr>
          </a:lstStyle>
          <a:p>
            <a:r>
              <a:rPr lang="en-US" dirty="0"/>
              <a:t>TITLE</a:t>
            </a:r>
          </a:p>
        </p:txBody>
      </p:sp>
      <p:sp>
        <p:nvSpPr>
          <p:cNvPr id="9" name="Text Placeholder 8">
            <a:extLst>
              <a:ext uri="{FF2B5EF4-FFF2-40B4-BE49-F238E27FC236}">
                <a16:creationId xmlns:a16="http://schemas.microsoft.com/office/drawing/2014/main" id="{DB41686A-9FF5-D942-9BB9-01B1D531248A}"/>
              </a:ext>
            </a:extLst>
          </p:cNvPr>
          <p:cNvSpPr>
            <a:spLocks noGrp="1"/>
          </p:cNvSpPr>
          <p:nvPr>
            <p:ph type="body" sz="quarter" idx="12" hasCustomPrompt="1"/>
          </p:nvPr>
        </p:nvSpPr>
        <p:spPr>
          <a:xfrm>
            <a:off x="8065182" y="1638300"/>
            <a:ext cx="7136717" cy="460647"/>
          </a:xfrm>
        </p:spPr>
        <p:txBody>
          <a:bodyPr>
            <a:normAutofit/>
          </a:bodyPr>
          <a:lstStyle>
            <a:lvl1pPr marL="0" indent="0" algn="r">
              <a:buNone/>
              <a:defRPr sz="1800"/>
            </a:lvl1pPr>
          </a:lstStyle>
          <a:p>
            <a:r>
              <a:rPr lang="en-US" dirty="0"/>
              <a:t>JANUARY [YEAR]</a:t>
            </a:r>
          </a:p>
        </p:txBody>
      </p:sp>
      <p:cxnSp>
        <p:nvCxnSpPr>
          <p:cNvPr id="13" name="Straight Connector 12">
            <a:extLst>
              <a:ext uri="{FF2B5EF4-FFF2-40B4-BE49-F238E27FC236}">
                <a16:creationId xmlns:a16="http://schemas.microsoft.com/office/drawing/2014/main" id="{9FB0E131-386E-C74B-807A-C49FF0FBA79F}"/>
              </a:ext>
            </a:extLst>
          </p:cNvPr>
          <p:cNvCxnSpPr>
            <a:cxnSpLocks/>
          </p:cNvCxnSpPr>
          <p:nvPr userDrawn="1"/>
        </p:nvCxnSpPr>
        <p:spPr>
          <a:xfrm>
            <a:off x="11606400" y="1562100"/>
            <a:ext cx="3595500" cy="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8" name="Text Placeholder 8">
            <a:extLst>
              <a:ext uri="{FF2B5EF4-FFF2-40B4-BE49-F238E27FC236}">
                <a16:creationId xmlns:a16="http://schemas.microsoft.com/office/drawing/2014/main" id="{17FE73FC-81BD-774C-9420-94E5C4B8445B}"/>
              </a:ext>
            </a:extLst>
          </p:cNvPr>
          <p:cNvSpPr>
            <a:spLocks noGrp="1"/>
          </p:cNvSpPr>
          <p:nvPr>
            <p:ph type="body" sz="quarter" idx="15" hasCustomPrompt="1"/>
          </p:nvPr>
        </p:nvSpPr>
        <p:spPr>
          <a:xfrm>
            <a:off x="12687300" y="2399972"/>
            <a:ext cx="2381250" cy="381000"/>
          </a:xfrm>
        </p:spPr>
        <p:txBody>
          <a:bodyPr>
            <a:normAutofit/>
          </a:bodyPr>
          <a:lstStyle>
            <a:lvl1pPr marL="0" indent="0" algn="r">
              <a:lnSpc>
                <a:spcPct val="130000"/>
              </a:lnSpc>
              <a:buNone/>
              <a:defRPr sz="2000" i="1"/>
            </a:lvl1pPr>
          </a:lstStyle>
          <a:p>
            <a:pPr lvl="0"/>
            <a:r>
              <a:rPr lang="en-US" dirty="0"/>
              <a:t>Feature Title</a:t>
            </a:r>
          </a:p>
        </p:txBody>
      </p:sp>
      <p:sp>
        <p:nvSpPr>
          <p:cNvPr id="19" name="Text Placeholder 8">
            <a:extLst>
              <a:ext uri="{FF2B5EF4-FFF2-40B4-BE49-F238E27FC236}">
                <a16:creationId xmlns:a16="http://schemas.microsoft.com/office/drawing/2014/main" id="{F355EABE-9701-2A40-8939-BBCC1CA8938B}"/>
              </a:ext>
            </a:extLst>
          </p:cNvPr>
          <p:cNvSpPr>
            <a:spLocks noGrp="1"/>
          </p:cNvSpPr>
          <p:nvPr>
            <p:ph type="body" sz="quarter" idx="16" hasCustomPrompt="1"/>
          </p:nvPr>
        </p:nvSpPr>
        <p:spPr>
          <a:xfrm>
            <a:off x="11852884" y="2857484"/>
            <a:ext cx="3215666" cy="1453001"/>
          </a:xfrm>
        </p:spPr>
        <p:txBody>
          <a:bodyPr>
            <a:noAutofit/>
          </a:bodyPr>
          <a:lstStyle>
            <a:lvl1pPr marL="0" indent="0" algn="r">
              <a:lnSpc>
                <a:spcPct val="130000"/>
              </a:lnSpc>
              <a:buNone/>
              <a:defRPr lang="en-US" sz="1600" b="0" i="0" smtClean="0">
                <a:effectLst/>
                <a:latin typeface="+mj-lt"/>
              </a:defRPr>
            </a:lvl1pPr>
          </a:lstStyle>
          <a:p>
            <a:pPr lvl="0"/>
            <a:r>
              <a:rPr lang="en-US" dirty="0"/>
              <a:t>Lorem ipsum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lorem ipsum sit </a:t>
            </a:r>
            <a:r>
              <a:rPr lang="en-US" dirty="0" err="1"/>
              <a:t>amet</a:t>
            </a:r>
            <a:r>
              <a:rPr lang="en-US" dirty="0"/>
              <a:t>.</a:t>
            </a:r>
          </a:p>
        </p:txBody>
      </p:sp>
      <p:sp>
        <p:nvSpPr>
          <p:cNvPr id="21" name="Text Placeholder 8">
            <a:extLst>
              <a:ext uri="{FF2B5EF4-FFF2-40B4-BE49-F238E27FC236}">
                <a16:creationId xmlns:a16="http://schemas.microsoft.com/office/drawing/2014/main" id="{8158124B-8362-B04E-B6D4-4803B08DFD2D}"/>
              </a:ext>
            </a:extLst>
          </p:cNvPr>
          <p:cNvSpPr>
            <a:spLocks noGrp="1"/>
          </p:cNvSpPr>
          <p:nvPr>
            <p:ph type="body" sz="quarter" idx="18" hasCustomPrompt="1"/>
          </p:nvPr>
        </p:nvSpPr>
        <p:spPr>
          <a:xfrm>
            <a:off x="12687300" y="4764455"/>
            <a:ext cx="2381250" cy="381000"/>
          </a:xfrm>
        </p:spPr>
        <p:txBody>
          <a:bodyPr>
            <a:normAutofit/>
          </a:bodyPr>
          <a:lstStyle>
            <a:lvl1pPr marL="0" indent="0" algn="r">
              <a:lnSpc>
                <a:spcPct val="130000"/>
              </a:lnSpc>
              <a:buNone/>
              <a:defRPr sz="2000" i="1"/>
            </a:lvl1pPr>
          </a:lstStyle>
          <a:p>
            <a:pPr lvl="0"/>
            <a:r>
              <a:rPr lang="en-US" dirty="0"/>
              <a:t>Feature Title</a:t>
            </a:r>
          </a:p>
        </p:txBody>
      </p:sp>
      <p:sp>
        <p:nvSpPr>
          <p:cNvPr id="39" name="Text Placeholder 8">
            <a:extLst>
              <a:ext uri="{FF2B5EF4-FFF2-40B4-BE49-F238E27FC236}">
                <a16:creationId xmlns:a16="http://schemas.microsoft.com/office/drawing/2014/main" id="{918139C6-F0E9-C646-A237-EA5CB48B7D25}"/>
              </a:ext>
            </a:extLst>
          </p:cNvPr>
          <p:cNvSpPr>
            <a:spLocks noGrp="1"/>
          </p:cNvSpPr>
          <p:nvPr>
            <p:ph type="body" sz="quarter" idx="19" hasCustomPrompt="1"/>
          </p:nvPr>
        </p:nvSpPr>
        <p:spPr>
          <a:xfrm>
            <a:off x="11852884" y="5202588"/>
            <a:ext cx="3215666" cy="1453001"/>
          </a:xfrm>
        </p:spPr>
        <p:txBody>
          <a:bodyPr>
            <a:noAutofit/>
          </a:bodyPr>
          <a:lstStyle>
            <a:lvl1pPr marL="0" indent="0" algn="r">
              <a:lnSpc>
                <a:spcPct val="130000"/>
              </a:lnSpc>
              <a:buNone/>
              <a:defRPr lang="en-US" sz="1600" b="0" i="0" smtClean="0">
                <a:effectLst/>
                <a:latin typeface="+mj-lt"/>
              </a:defRPr>
            </a:lvl1pPr>
          </a:lstStyle>
          <a:p>
            <a:pPr lvl="0"/>
            <a:r>
              <a:rPr lang="en-US" dirty="0"/>
              <a:t>Lorem ipsum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lorem ipsum sit </a:t>
            </a:r>
            <a:r>
              <a:rPr lang="en-US" dirty="0" err="1"/>
              <a:t>amet</a:t>
            </a:r>
            <a:r>
              <a:rPr lang="en-US" dirty="0"/>
              <a:t>.</a:t>
            </a:r>
          </a:p>
        </p:txBody>
      </p:sp>
      <p:sp>
        <p:nvSpPr>
          <p:cNvPr id="48" name="Text Placeholder 8">
            <a:extLst>
              <a:ext uri="{FF2B5EF4-FFF2-40B4-BE49-F238E27FC236}">
                <a16:creationId xmlns:a16="http://schemas.microsoft.com/office/drawing/2014/main" id="{7AF9D446-A78B-2F41-80FC-CCBF40557350}"/>
              </a:ext>
            </a:extLst>
          </p:cNvPr>
          <p:cNvSpPr>
            <a:spLocks noGrp="1"/>
          </p:cNvSpPr>
          <p:nvPr>
            <p:ph type="body" sz="quarter" idx="20" hasCustomPrompt="1"/>
          </p:nvPr>
        </p:nvSpPr>
        <p:spPr>
          <a:xfrm>
            <a:off x="12687300" y="7029777"/>
            <a:ext cx="2381250" cy="381000"/>
          </a:xfrm>
        </p:spPr>
        <p:txBody>
          <a:bodyPr>
            <a:normAutofit/>
          </a:bodyPr>
          <a:lstStyle>
            <a:lvl1pPr marL="0" indent="0" algn="r">
              <a:lnSpc>
                <a:spcPct val="130000"/>
              </a:lnSpc>
              <a:buNone/>
              <a:defRPr sz="2000" i="1"/>
            </a:lvl1pPr>
          </a:lstStyle>
          <a:p>
            <a:pPr lvl="0"/>
            <a:r>
              <a:rPr lang="en-US" dirty="0"/>
              <a:t>Feature Title</a:t>
            </a:r>
          </a:p>
        </p:txBody>
      </p:sp>
      <p:sp>
        <p:nvSpPr>
          <p:cNvPr id="56" name="Text Placeholder 8">
            <a:extLst>
              <a:ext uri="{FF2B5EF4-FFF2-40B4-BE49-F238E27FC236}">
                <a16:creationId xmlns:a16="http://schemas.microsoft.com/office/drawing/2014/main" id="{767E15DD-61B6-E544-8A12-4D66EDEAE524}"/>
              </a:ext>
            </a:extLst>
          </p:cNvPr>
          <p:cNvSpPr>
            <a:spLocks noGrp="1"/>
          </p:cNvSpPr>
          <p:nvPr>
            <p:ph type="body" sz="quarter" idx="21" hasCustomPrompt="1"/>
          </p:nvPr>
        </p:nvSpPr>
        <p:spPr>
          <a:xfrm>
            <a:off x="11852884" y="7467910"/>
            <a:ext cx="3215666" cy="1453001"/>
          </a:xfrm>
        </p:spPr>
        <p:txBody>
          <a:bodyPr>
            <a:noAutofit/>
          </a:bodyPr>
          <a:lstStyle>
            <a:lvl1pPr marL="0" indent="0" algn="r">
              <a:lnSpc>
                <a:spcPct val="130000"/>
              </a:lnSpc>
              <a:buNone/>
              <a:defRPr lang="en-US" sz="1600" b="0" i="0" smtClean="0">
                <a:effectLst/>
                <a:latin typeface="+mj-lt"/>
              </a:defRPr>
            </a:lvl1pPr>
          </a:lstStyle>
          <a:p>
            <a:pPr lvl="0"/>
            <a:r>
              <a:rPr lang="en-US" dirty="0"/>
              <a:t>Lorem ipsum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lorem ipsum sit </a:t>
            </a:r>
            <a:r>
              <a:rPr lang="en-US" dirty="0" err="1"/>
              <a:t>amet</a:t>
            </a:r>
            <a:r>
              <a:rPr lang="en-US" dirty="0"/>
              <a:t>.</a:t>
            </a:r>
          </a:p>
        </p:txBody>
      </p:sp>
      <p:sp>
        <p:nvSpPr>
          <p:cNvPr id="4" name="Footer Placeholder 3">
            <a:extLst>
              <a:ext uri="{FF2B5EF4-FFF2-40B4-BE49-F238E27FC236}">
                <a16:creationId xmlns:a16="http://schemas.microsoft.com/office/drawing/2014/main" id="{0A5E4D4B-4EC5-B84C-A91E-865885F48A50}"/>
              </a:ext>
            </a:extLst>
          </p:cNvPr>
          <p:cNvSpPr>
            <a:spLocks noGrp="1"/>
          </p:cNvSpPr>
          <p:nvPr>
            <p:ph type="ftr" sz="quarter" idx="11"/>
          </p:nvPr>
        </p:nvSpPr>
        <p:spPr>
          <a:xfrm>
            <a:off x="9229725" y="9624299"/>
            <a:ext cx="5246370" cy="442576"/>
          </a:xfrm>
        </p:spPr>
        <p:txBody>
          <a:bodyPr/>
          <a:lstStyle>
            <a:lvl1pPr>
              <a:defRPr>
                <a:solidFill>
                  <a:schemeClr val="tx1"/>
                </a:solidFill>
              </a:defRPr>
            </a:lvl1pPr>
          </a:lstStyle>
          <a:p>
            <a:r>
              <a:rPr lang="en-US" dirty="0"/>
              <a:t>Add A Footer</a:t>
            </a:r>
          </a:p>
        </p:txBody>
      </p:sp>
      <p:sp>
        <p:nvSpPr>
          <p:cNvPr id="16" name="Text Placeholder 3">
            <a:extLst>
              <a:ext uri="{FF2B5EF4-FFF2-40B4-BE49-F238E27FC236}">
                <a16:creationId xmlns:a16="http://schemas.microsoft.com/office/drawing/2014/main" id="{C4C21D56-F084-D347-9F03-301ACF962145}"/>
              </a:ext>
            </a:extLst>
          </p:cNvPr>
          <p:cNvSpPr>
            <a:spLocks noGrp="1"/>
          </p:cNvSpPr>
          <p:nvPr>
            <p:ph type="body" sz="half" idx="2"/>
          </p:nvPr>
        </p:nvSpPr>
        <p:spPr>
          <a:xfrm>
            <a:off x="925818" y="2745256"/>
            <a:ext cx="2766098" cy="3752888"/>
          </a:xfrm>
        </p:spPr>
        <p:txBody>
          <a:bodyPr>
            <a:normAutofit/>
          </a:bodyPr>
          <a:lstStyle>
            <a:lvl1pPr marL="0" indent="0" algn="l">
              <a:buNone/>
              <a:defRPr sz="1200">
                <a:solidFill>
                  <a:schemeClr val="bg1"/>
                </a:solidFill>
                <a:latin typeface="Century Gothic" panose="020B0502020202020204" pitchFamily="34" charset="0"/>
              </a:defRPr>
            </a:lvl1pPr>
            <a:lvl2pPr marL="670575" indent="0">
              <a:buNone/>
              <a:defRPr sz="2053"/>
            </a:lvl2pPr>
            <a:lvl3pPr marL="1341150" indent="0">
              <a:buNone/>
              <a:defRPr sz="1760"/>
            </a:lvl3pPr>
            <a:lvl4pPr marL="2011726" indent="0">
              <a:buNone/>
              <a:defRPr sz="1467"/>
            </a:lvl4pPr>
            <a:lvl5pPr marL="2682301" indent="0">
              <a:buNone/>
              <a:defRPr sz="1467"/>
            </a:lvl5pPr>
            <a:lvl6pPr marL="3352876" indent="0">
              <a:buNone/>
              <a:defRPr sz="1467"/>
            </a:lvl6pPr>
            <a:lvl7pPr marL="4023451" indent="0">
              <a:buNone/>
              <a:defRPr sz="1467"/>
            </a:lvl7pPr>
            <a:lvl8pPr marL="4694027" indent="0">
              <a:buNone/>
              <a:defRPr sz="1467"/>
            </a:lvl8pPr>
            <a:lvl9pPr marL="5364602" indent="0">
              <a:buNone/>
              <a:defRPr sz="1467"/>
            </a:lvl9pPr>
          </a:lstStyle>
          <a:p>
            <a:pPr lvl="0"/>
            <a:r>
              <a:rPr lang="en-US"/>
              <a:t>Click to edit Master text styles</a:t>
            </a:r>
          </a:p>
        </p:txBody>
      </p:sp>
      <p:sp>
        <p:nvSpPr>
          <p:cNvPr id="20" name="Text Placeholder 3">
            <a:extLst>
              <a:ext uri="{FF2B5EF4-FFF2-40B4-BE49-F238E27FC236}">
                <a16:creationId xmlns:a16="http://schemas.microsoft.com/office/drawing/2014/main" id="{DE4B6623-6A4E-B440-8D74-742CA35962EE}"/>
              </a:ext>
            </a:extLst>
          </p:cNvPr>
          <p:cNvSpPr>
            <a:spLocks noGrp="1"/>
          </p:cNvSpPr>
          <p:nvPr>
            <p:ph type="body" sz="half" idx="25"/>
          </p:nvPr>
        </p:nvSpPr>
        <p:spPr>
          <a:xfrm>
            <a:off x="4102155" y="2745256"/>
            <a:ext cx="2766098" cy="3752888"/>
          </a:xfrm>
        </p:spPr>
        <p:txBody>
          <a:bodyPr>
            <a:normAutofit/>
          </a:bodyPr>
          <a:lstStyle>
            <a:lvl1pPr marL="0" indent="0" algn="l">
              <a:buNone/>
              <a:defRPr sz="1200">
                <a:solidFill>
                  <a:schemeClr val="bg1"/>
                </a:solidFill>
                <a:latin typeface="Century Gothic" panose="020B0502020202020204" pitchFamily="34" charset="0"/>
              </a:defRPr>
            </a:lvl1pPr>
            <a:lvl2pPr marL="670575" indent="0">
              <a:buNone/>
              <a:defRPr sz="2053"/>
            </a:lvl2pPr>
            <a:lvl3pPr marL="1341150" indent="0">
              <a:buNone/>
              <a:defRPr sz="1760"/>
            </a:lvl3pPr>
            <a:lvl4pPr marL="2011726" indent="0">
              <a:buNone/>
              <a:defRPr sz="1467"/>
            </a:lvl4pPr>
            <a:lvl5pPr marL="2682301" indent="0">
              <a:buNone/>
              <a:defRPr sz="1467"/>
            </a:lvl5pPr>
            <a:lvl6pPr marL="3352876" indent="0">
              <a:buNone/>
              <a:defRPr sz="1467"/>
            </a:lvl6pPr>
            <a:lvl7pPr marL="4023451" indent="0">
              <a:buNone/>
              <a:defRPr sz="1467"/>
            </a:lvl7pPr>
            <a:lvl8pPr marL="4694027" indent="0">
              <a:buNone/>
              <a:defRPr sz="1467"/>
            </a:lvl8pPr>
            <a:lvl9pPr marL="5364602" indent="0">
              <a:buNone/>
              <a:defRPr sz="1467"/>
            </a:lvl9pPr>
          </a:lstStyle>
          <a:p>
            <a:pPr lvl="0"/>
            <a:r>
              <a:rPr lang="en-US"/>
              <a:t>Click to edit Master text styles</a:t>
            </a:r>
          </a:p>
        </p:txBody>
      </p:sp>
      <p:sp>
        <p:nvSpPr>
          <p:cNvPr id="22" name="Text Placeholder 66">
            <a:extLst>
              <a:ext uri="{FF2B5EF4-FFF2-40B4-BE49-F238E27FC236}">
                <a16:creationId xmlns:a16="http://schemas.microsoft.com/office/drawing/2014/main" id="{75C35363-0045-BB42-917A-D6CE77118628}"/>
              </a:ext>
            </a:extLst>
          </p:cNvPr>
          <p:cNvSpPr>
            <a:spLocks noGrp="1"/>
          </p:cNvSpPr>
          <p:nvPr>
            <p:ph type="body" sz="quarter" idx="26" hasCustomPrompt="1"/>
          </p:nvPr>
        </p:nvSpPr>
        <p:spPr>
          <a:xfrm>
            <a:off x="925817" y="1638300"/>
            <a:ext cx="5942436" cy="676050"/>
          </a:xfrm>
        </p:spPr>
        <p:txBody>
          <a:bodyPr anchor="ctr">
            <a:normAutofit/>
          </a:bodyPr>
          <a:lstStyle>
            <a:lvl1pPr marL="0" indent="0" algn="l">
              <a:buFontTx/>
              <a:buNone/>
              <a:defRPr sz="3000" u="sng">
                <a:solidFill>
                  <a:schemeClr val="bg1"/>
                </a:solidFill>
              </a:defRPr>
            </a:lvl1pPr>
            <a:lvl2pPr marL="670575" indent="0">
              <a:buFontTx/>
              <a:buNone/>
              <a:defRPr>
                <a:solidFill>
                  <a:schemeClr val="bg1"/>
                </a:solidFill>
              </a:defRPr>
            </a:lvl2pPr>
            <a:lvl3pPr marL="1341150" indent="0">
              <a:buFontTx/>
              <a:buNone/>
              <a:defRPr>
                <a:solidFill>
                  <a:schemeClr val="bg1"/>
                </a:solidFill>
              </a:defRPr>
            </a:lvl3pPr>
            <a:lvl4pPr marL="2011725" indent="0">
              <a:buFontTx/>
              <a:buNone/>
              <a:defRPr>
                <a:solidFill>
                  <a:schemeClr val="bg1"/>
                </a:solidFill>
              </a:defRPr>
            </a:lvl4pPr>
            <a:lvl5pPr marL="2682301" indent="0">
              <a:buFontTx/>
              <a:buNone/>
              <a:defRPr>
                <a:solidFill>
                  <a:schemeClr val="bg1"/>
                </a:solidFill>
              </a:defRPr>
            </a:lvl5pPr>
          </a:lstStyle>
          <a:p>
            <a:pPr lvl="0"/>
            <a:r>
              <a:rPr lang="en-US" dirty="0"/>
              <a:t>Our staff</a:t>
            </a:r>
          </a:p>
        </p:txBody>
      </p:sp>
    </p:spTree>
    <p:extLst>
      <p:ext uri="{BB962C8B-B14F-4D97-AF65-F5344CB8AC3E}">
        <p14:creationId xmlns:p14="http://schemas.microsoft.com/office/powerpoint/2010/main" val="3846124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eature Picture Spr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FFD63-8D92-B741-B6B3-1FE000FF2716}"/>
              </a:ext>
            </a:extLst>
          </p:cNvPr>
          <p:cNvSpPr>
            <a:spLocks noGrp="1"/>
          </p:cNvSpPr>
          <p:nvPr>
            <p:ph type="title" hasCustomPrompt="1"/>
          </p:nvPr>
        </p:nvSpPr>
        <p:spPr>
          <a:xfrm>
            <a:off x="914403" y="311727"/>
            <a:ext cx="6336999" cy="1092608"/>
          </a:xfrm>
        </p:spPr>
        <p:txBody>
          <a:bodyPr>
            <a:normAutofit/>
          </a:bodyPr>
          <a:lstStyle>
            <a:lvl1pPr>
              <a:defRPr sz="6500">
                <a:solidFill>
                  <a:schemeClr val="accent4"/>
                </a:solidFill>
              </a:defRPr>
            </a:lvl1pPr>
          </a:lstStyle>
          <a:p>
            <a:r>
              <a:rPr lang="en-US" dirty="0"/>
              <a:t>Feature Title</a:t>
            </a:r>
          </a:p>
        </p:txBody>
      </p:sp>
      <p:sp>
        <p:nvSpPr>
          <p:cNvPr id="3" name="Footer Placeholder 2">
            <a:extLst>
              <a:ext uri="{FF2B5EF4-FFF2-40B4-BE49-F238E27FC236}">
                <a16:creationId xmlns:a16="http://schemas.microsoft.com/office/drawing/2014/main" id="{CC7A09F6-762B-1942-9CA5-5B6680E33E98}"/>
              </a:ext>
            </a:extLst>
          </p:cNvPr>
          <p:cNvSpPr>
            <a:spLocks noGrp="1"/>
          </p:cNvSpPr>
          <p:nvPr>
            <p:ph type="ftr" sz="quarter" idx="10"/>
          </p:nvPr>
        </p:nvSpPr>
        <p:spPr/>
        <p:txBody>
          <a:bodyPr/>
          <a:lstStyle/>
          <a:p>
            <a:r>
              <a:rPr lang="en-US" dirty="0"/>
              <a:t>Add A Footer</a:t>
            </a:r>
          </a:p>
        </p:txBody>
      </p:sp>
      <p:sp>
        <p:nvSpPr>
          <p:cNvPr id="4" name="Slide Number Placeholder 3">
            <a:extLst>
              <a:ext uri="{FF2B5EF4-FFF2-40B4-BE49-F238E27FC236}">
                <a16:creationId xmlns:a16="http://schemas.microsoft.com/office/drawing/2014/main" id="{2672542B-48FE-D14C-A887-2A632489482C}"/>
              </a:ext>
            </a:extLst>
          </p:cNvPr>
          <p:cNvSpPr>
            <a:spLocks noGrp="1"/>
          </p:cNvSpPr>
          <p:nvPr>
            <p:ph type="sldNum" sz="quarter" idx="11"/>
          </p:nvPr>
        </p:nvSpPr>
        <p:spPr/>
        <p:txBody>
          <a:bodyPr/>
          <a:lstStyle/>
          <a:p>
            <a:fld id="{CB2079F2-58AF-ED44-82D7-E04B2F6FD686}" type="slidenum">
              <a:rPr lang="en-US" smtClean="0"/>
              <a:pPr/>
              <a:t>‹#›</a:t>
            </a:fld>
            <a:endParaRPr lang="en-US" dirty="0"/>
          </a:p>
        </p:txBody>
      </p:sp>
      <p:sp>
        <p:nvSpPr>
          <p:cNvPr id="5" name="Date Placeholder 4">
            <a:extLst>
              <a:ext uri="{FF2B5EF4-FFF2-40B4-BE49-F238E27FC236}">
                <a16:creationId xmlns:a16="http://schemas.microsoft.com/office/drawing/2014/main" id="{CF6A4B57-8BC2-1446-9E08-DD15BBFF0769}"/>
              </a:ext>
            </a:extLst>
          </p:cNvPr>
          <p:cNvSpPr>
            <a:spLocks noGrp="1"/>
          </p:cNvSpPr>
          <p:nvPr>
            <p:ph type="dt" sz="half" idx="12"/>
          </p:nvPr>
        </p:nvSpPr>
        <p:spPr/>
        <p:txBody>
          <a:bodyPr/>
          <a:lstStyle/>
          <a:p>
            <a:fld id="{BA31AE54-5642-FD4E-8B7A-C786568D42A9}" type="datetimeFigureOut">
              <a:rPr lang="en-US" smtClean="0"/>
              <a:pPr/>
              <a:t>3/18/2019</a:t>
            </a:fld>
            <a:endParaRPr lang="en-US" dirty="0"/>
          </a:p>
        </p:txBody>
      </p:sp>
      <p:cxnSp>
        <p:nvCxnSpPr>
          <p:cNvPr id="8" name="Straight Connector 7">
            <a:extLst>
              <a:ext uri="{FF2B5EF4-FFF2-40B4-BE49-F238E27FC236}">
                <a16:creationId xmlns:a16="http://schemas.microsoft.com/office/drawing/2014/main" id="{4092FED9-F29D-644B-BCF2-2968CED2C749}"/>
              </a:ext>
            </a:extLst>
          </p:cNvPr>
          <p:cNvCxnSpPr/>
          <p:nvPr userDrawn="1"/>
        </p:nvCxnSpPr>
        <p:spPr>
          <a:xfrm>
            <a:off x="814915" y="311728"/>
            <a:ext cx="0" cy="1092607"/>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 name="Picture Placeholder 9">
            <a:extLst>
              <a:ext uri="{FF2B5EF4-FFF2-40B4-BE49-F238E27FC236}">
                <a16:creationId xmlns:a16="http://schemas.microsoft.com/office/drawing/2014/main" id="{C04A0D6F-F996-434B-9FCE-1D573737EED5}"/>
              </a:ext>
            </a:extLst>
          </p:cNvPr>
          <p:cNvSpPr>
            <a:spLocks noGrp="1"/>
          </p:cNvSpPr>
          <p:nvPr>
            <p:ph type="pic" sz="quarter" idx="13"/>
          </p:nvPr>
        </p:nvSpPr>
        <p:spPr>
          <a:xfrm>
            <a:off x="415868" y="1932206"/>
            <a:ext cx="6835538" cy="3447444"/>
          </a:xfrm>
        </p:spPr>
        <p:txBody>
          <a:bodyPr/>
          <a:lstStyle/>
          <a:p>
            <a:r>
              <a:rPr lang="en-US" dirty="0"/>
              <a:t>Click icon to add picture</a:t>
            </a:r>
          </a:p>
        </p:txBody>
      </p:sp>
      <p:sp>
        <p:nvSpPr>
          <p:cNvPr id="12" name="Text Placeholder 11">
            <a:extLst>
              <a:ext uri="{FF2B5EF4-FFF2-40B4-BE49-F238E27FC236}">
                <a16:creationId xmlns:a16="http://schemas.microsoft.com/office/drawing/2014/main" id="{02DDB3CA-4049-BD4C-83A1-7BBF091B277D}"/>
              </a:ext>
            </a:extLst>
          </p:cNvPr>
          <p:cNvSpPr>
            <a:spLocks noGrp="1"/>
          </p:cNvSpPr>
          <p:nvPr>
            <p:ph type="body" sz="quarter" idx="14"/>
          </p:nvPr>
        </p:nvSpPr>
        <p:spPr>
          <a:xfrm>
            <a:off x="415868" y="5613400"/>
            <a:ext cx="6858000" cy="3722688"/>
          </a:xfrm>
        </p:spPr>
        <p:txBody>
          <a:bodyPr numCol="2" spcCol="182880">
            <a:normAutofit/>
          </a:bodyPr>
          <a:lstStyle>
            <a:lvl1pPr marL="0" indent="0">
              <a:lnSpc>
                <a:spcPct val="130000"/>
              </a:lnSpc>
              <a:buNone/>
              <a:defRPr sz="14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Box 13">
            <a:extLst>
              <a:ext uri="{FF2B5EF4-FFF2-40B4-BE49-F238E27FC236}">
                <a16:creationId xmlns:a16="http://schemas.microsoft.com/office/drawing/2014/main" id="{52D08331-6544-744C-8571-269612F406D9}"/>
              </a:ext>
            </a:extLst>
          </p:cNvPr>
          <p:cNvSpPr txBox="1"/>
          <p:nvPr userDrawn="1"/>
        </p:nvSpPr>
        <p:spPr>
          <a:xfrm>
            <a:off x="7772400" y="311727"/>
            <a:ext cx="7607970" cy="9024361"/>
          </a:xfrm>
          <a:prstGeom prst="rect">
            <a:avLst/>
          </a:prstGeom>
          <a:noFill/>
        </p:spPr>
        <p:txBody>
          <a:bodyPr wrap="square" rtlCol="0">
            <a:spAutoFit/>
          </a:bodyPr>
          <a:lstStyle/>
          <a:p>
            <a:endParaRPr lang="en-US" dirty="0"/>
          </a:p>
        </p:txBody>
      </p:sp>
      <p:sp>
        <p:nvSpPr>
          <p:cNvPr id="15" name="Text Placeholder 11">
            <a:extLst>
              <a:ext uri="{FF2B5EF4-FFF2-40B4-BE49-F238E27FC236}">
                <a16:creationId xmlns:a16="http://schemas.microsoft.com/office/drawing/2014/main" id="{5A048A91-9FD9-5B42-9AFE-B422C920234C}"/>
              </a:ext>
            </a:extLst>
          </p:cNvPr>
          <p:cNvSpPr>
            <a:spLocks noGrp="1"/>
          </p:cNvSpPr>
          <p:nvPr>
            <p:ph type="body" sz="quarter" idx="15"/>
          </p:nvPr>
        </p:nvSpPr>
        <p:spPr>
          <a:xfrm>
            <a:off x="7772400" y="311727"/>
            <a:ext cx="7607970" cy="9024361"/>
          </a:xfrm>
        </p:spPr>
        <p:txBody>
          <a:bodyPr numCol="2" spcCol="182880">
            <a:normAutofit/>
          </a:bodyPr>
          <a:lstStyle>
            <a:lvl1pPr marL="0" marR="0" indent="0" algn="l" defTabSz="1341150" rtl="0" eaLnBrk="1" fontAlgn="auto" latinLnBrk="0" hangingPunct="1">
              <a:lnSpc>
                <a:spcPct val="130000"/>
              </a:lnSpc>
              <a:spcBef>
                <a:spcPts val="1467"/>
              </a:spcBef>
              <a:spcAft>
                <a:spcPts val="0"/>
              </a:spcAft>
              <a:buClrTx/>
              <a:buSzTx/>
              <a:buFont typeface="Arial" panose="020B0604020202020204" pitchFamily="34" charset="0"/>
              <a:buNone/>
              <a:tabLst/>
              <a:defRPr sz="14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0">
            <a:extLst>
              <a:ext uri="{FF2B5EF4-FFF2-40B4-BE49-F238E27FC236}">
                <a16:creationId xmlns:a16="http://schemas.microsoft.com/office/drawing/2014/main" id="{9984EB38-DD6D-2948-996C-2E9069D0A771}"/>
              </a:ext>
            </a:extLst>
          </p:cNvPr>
          <p:cNvSpPr>
            <a:spLocks noGrp="1"/>
          </p:cNvSpPr>
          <p:nvPr>
            <p:ph type="body" sz="quarter" idx="16" hasCustomPrompt="1"/>
          </p:nvPr>
        </p:nvSpPr>
        <p:spPr>
          <a:xfrm>
            <a:off x="164431" y="311726"/>
            <a:ext cx="650484" cy="1092607"/>
          </a:xfrm>
        </p:spPr>
        <p:txBody>
          <a:bodyPr anchor="ctr">
            <a:normAutofit/>
          </a:bodyPr>
          <a:lstStyle>
            <a:lvl1pPr marL="0" indent="0" algn="ctr">
              <a:buFontTx/>
              <a:buNone/>
              <a:defRPr sz="6500">
                <a:solidFill>
                  <a:schemeClr val="accent4"/>
                </a:solidFill>
              </a:defRPr>
            </a:lvl1pPr>
            <a:lvl2pPr>
              <a:defRPr sz="220"/>
            </a:lvl2pPr>
            <a:lvl3pPr marL="1341150" indent="0" algn="l">
              <a:buFontTx/>
              <a:buNone/>
              <a:defRPr sz="6500"/>
            </a:lvl3pPr>
          </a:lstStyle>
          <a:p>
            <a:pPr lvl="0"/>
            <a:r>
              <a:rPr lang="en-US" dirty="0"/>
              <a:t>1</a:t>
            </a:r>
          </a:p>
        </p:txBody>
      </p:sp>
      <p:sp>
        <p:nvSpPr>
          <p:cNvPr id="13" name="Text Placeholder 66">
            <a:extLst>
              <a:ext uri="{FF2B5EF4-FFF2-40B4-BE49-F238E27FC236}">
                <a16:creationId xmlns:a16="http://schemas.microsoft.com/office/drawing/2014/main" id="{81EF9CB8-C11A-5D44-876B-20EA78D2FC69}"/>
              </a:ext>
            </a:extLst>
          </p:cNvPr>
          <p:cNvSpPr>
            <a:spLocks noGrp="1"/>
          </p:cNvSpPr>
          <p:nvPr>
            <p:ph type="body" sz="quarter" idx="26" hasCustomPrompt="1"/>
          </p:nvPr>
        </p:nvSpPr>
        <p:spPr>
          <a:xfrm>
            <a:off x="914402" y="1427746"/>
            <a:ext cx="2266562" cy="318837"/>
          </a:xfrm>
        </p:spPr>
        <p:txBody>
          <a:bodyPr anchor="ctr">
            <a:noAutofit/>
          </a:bodyPr>
          <a:lstStyle>
            <a:lvl1pPr marL="0" indent="0" algn="l">
              <a:buFontTx/>
              <a:buNone/>
              <a:defRPr sz="1600" b="1" u="none">
                <a:solidFill>
                  <a:schemeClr val="tx1"/>
                </a:solidFill>
                <a:latin typeface="Century Gothic" panose="020B0502020202020204" pitchFamily="34" charset="0"/>
              </a:defRPr>
            </a:lvl1pPr>
            <a:lvl2pPr marL="670575" indent="0">
              <a:buFontTx/>
              <a:buNone/>
              <a:defRPr>
                <a:solidFill>
                  <a:schemeClr val="bg1"/>
                </a:solidFill>
              </a:defRPr>
            </a:lvl2pPr>
            <a:lvl3pPr marL="1341150" indent="0">
              <a:buFontTx/>
              <a:buNone/>
              <a:defRPr>
                <a:solidFill>
                  <a:schemeClr val="bg1"/>
                </a:solidFill>
              </a:defRPr>
            </a:lvl3pPr>
            <a:lvl4pPr marL="2011725" indent="0">
              <a:buFontTx/>
              <a:buNone/>
              <a:defRPr>
                <a:solidFill>
                  <a:schemeClr val="bg1"/>
                </a:solidFill>
              </a:defRPr>
            </a:lvl4pPr>
            <a:lvl5pPr marL="2682301" indent="0">
              <a:buFontTx/>
              <a:buNone/>
              <a:defRPr>
                <a:solidFill>
                  <a:schemeClr val="bg1"/>
                </a:solidFill>
              </a:defRPr>
            </a:lvl5pPr>
          </a:lstStyle>
          <a:p>
            <a:pPr lvl="0"/>
            <a:r>
              <a:rPr lang="en-US" dirty="0"/>
              <a:t>Author Name</a:t>
            </a:r>
          </a:p>
        </p:txBody>
      </p:sp>
      <p:cxnSp>
        <p:nvCxnSpPr>
          <p:cNvPr id="17" name="Straight Connector 16">
            <a:extLst>
              <a:ext uri="{FF2B5EF4-FFF2-40B4-BE49-F238E27FC236}">
                <a16:creationId xmlns:a16="http://schemas.microsoft.com/office/drawing/2014/main" id="{63D00EE4-469A-3640-B0D6-93DACF96A278}"/>
              </a:ext>
            </a:extLst>
          </p:cNvPr>
          <p:cNvCxnSpPr>
            <a:cxnSpLocks/>
          </p:cNvCxnSpPr>
          <p:nvPr userDrawn="1"/>
        </p:nvCxnSpPr>
        <p:spPr>
          <a:xfrm>
            <a:off x="814915" y="311728"/>
            <a:ext cx="0" cy="1434855"/>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89542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eature Double Picture Spr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FFD63-8D92-B741-B6B3-1FE000FF2716}"/>
              </a:ext>
            </a:extLst>
          </p:cNvPr>
          <p:cNvSpPr>
            <a:spLocks noGrp="1"/>
          </p:cNvSpPr>
          <p:nvPr>
            <p:ph type="title" hasCustomPrompt="1"/>
          </p:nvPr>
        </p:nvSpPr>
        <p:spPr>
          <a:xfrm>
            <a:off x="914403" y="311727"/>
            <a:ext cx="6336999" cy="1092608"/>
          </a:xfrm>
        </p:spPr>
        <p:txBody>
          <a:bodyPr>
            <a:normAutofit/>
          </a:bodyPr>
          <a:lstStyle>
            <a:lvl1pPr>
              <a:defRPr sz="6500">
                <a:solidFill>
                  <a:schemeClr val="accent4"/>
                </a:solidFill>
              </a:defRPr>
            </a:lvl1pPr>
          </a:lstStyle>
          <a:p>
            <a:r>
              <a:rPr lang="en-US" dirty="0"/>
              <a:t>Feature Title</a:t>
            </a:r>
          </a:p>
        </p:txBody>
      </p:sp>
      <p:sp>
        <p:nvSpPr>
          <p:cNvPr id="3" name="Footer Placeholder 2">
            <a:extLst>
              <a:ext uri="{FF2B5EF4-FFF2-40B4-BE49-F238E27FC236}">
                <a16:creationId xmlns:a16="http://schemas.microsoft.com/office/drawing/2014/main" id="{CC7A09F6-762B-1942-9CA5-5B6680E33E98}"/>
              </a:ext>
            </a:extLst>
          </p:cNvPr>
          <p:cNvSpPr>
            <a:spLocks noGrp="1"/>
          </p:cNvSpPr>
          <p:nvPr>
            <p:ph type="ftr" sz="quarter" idx="10"/>
          </p:nvPr>
        </p:nvSpPr>
        <p:spPr/>
        <p:txBody>
          <a:bodyPr/>
          <a:lstStyle/>
          <a:p>
            <a:r>
              <a:rPr lang="en-US" dirty="0"/>
              <a:t>Add A Footer</a:t>
            </a:r>
          </a:p>
        </p:txBody>
      </p:sp>
      <p:sp>
        <p:nvSpPr>
          <p:cNvPr id="4" name="Slide Number Placeholder 3">
            <a:extLst>
              <a:ext uri="{FF2B5EF4-FFF2-40B4-BE49-F238E27FC236}">
                <a16:creationId xmlns:a16="http://schemas.microsoft.com/office/drawing/2014/main" id="{2672542B-48FE-D14C-A887-2A632489482C}"/>
              </a:ext>
            </a:extLst>
          </p:cNvPr>
          <p:cNvSpPr>
            <a:spLocks noGrp="1"/>
          </p:cNvSpPr>
          <p:nvPr>
            <p:ph type="sldNum" sz="quarter" idx="11"/>
          </p:nvPr>
        </p:nvSpPr>
        <p:spPr/>
        <p:txBody>
          <a:bodyPr/>
          <a:lstStyle/>
          <a:p>
            <a:fld id="{CB2079F2-58AF-ED44-82D7-E04B2F6FD686}" type="slidenum">
              <a:rPr lang="en-US" smtClean="0"/>
              <a:pPr/>
              <a:t>‹#›</a:t>
            </a:fld>
            <a:endParaRPr lang="en-US" dirty="0"/>
          </a:p>
        </p:txBody>
      </p:sp>
      <p:sp>
        <p:nvSpPr>
          <p:cNvPr id="5" name="Date Placeholder 4">
            <a:extLst>
              <a:ext uri="{FF2B5EF4-FFF2-40B4-BE49-F238E27FC236}">
                <a16:creationId xmlns:a16="http://schemas.microsoft.com/office/drawing/2014/main" id="{CF6A4B57-8BC2-1446-9E08-DD15BBFF0769}"/>
              </a:ext>
            </a:extLst>
          </p:cNvPr>
          <p:cNvSpPr>
            <a:spLocks noGrp="1"/>
          </p:cNvSpPr>
          <p:nvPr>
            <p:ph type="dt" sz="half" idx="12"/>
          </p:nvPr>
        </p:nvSpPr>
        <p:spPr/>
        <p:txBody>
          <a:bodyPr/>
          <a:lstStyle/>
          <a:p>
            <a:fld id="{BA31AE54-5642-FD4E-8B7A-C786568D42A9}" type="datetimeFigureOut">
              <a:rPr lang="en-US" smtClean="0"/>
              <a:pPr/>
              <a:t>3/18/2019</a:t>
            </a:fld>
            <a:endParaRPr lang="en-US" dirty="0"/>
          </a:p>
        </p:txBody>
      </p:sp>
      <p:cxnSp>
        <p:nvCxnSpPr>
          <p:cNvPr id="8" name="Straight Connector 7">
            <a:extLst>
              <a:ext uri="{FF2B5EF4-FFF2-40B4-BE49-F238E27FC236}">
                <a16:creationId xmlns:a16="http://schemas.microsoft.com/office/drawing/2014/main" id="{4092FED9-F29D-644B-BCF2-2968CED2C749}"/>
              </a:ext>
            </a:extLst>
          </p:cNvPr>
          <p:cNvCxnSpPr>
            <a:cxnSpLocks/>
          </p:cNvCxnSpPr>
          <p:nvPr userDrawn="1"/>
        </p:nvCxnSpPr>
        <p:spPr>
          <a:xfrm>
            <a:off x="814915" y="311728"/>
            <a:ext cx="0" cy="1434855"/>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 name="Text Placeholder 11">
            <a:extLst>
              <a:ext uri="{FF2B5EF4-FFF2-40B4-BE49-F238E27FC236}">
                <a16:creationId xmlns:a16="http://schemas.microsoft.com/office/drawing/2014/main" id="{02DDB3CA-4049-BD4C-83A1-7BBF091B277D}"/>
              </a:ext>
            </a:extLst>
          </p:cNvPr>
          <p:cNvSpPr>
            <a:spLocks noGrp="1"/>
          </p:cNvSpPr>
          <p:nvPr>
            <p:ph type="body" sz="quarter" idx="14"/>
          </p:nvPr>
        </p:nvSpPr>
        <p:spPr>
          <a:xfrm>
            <a:off x="415868" y="5613400"/>
            <a:ext cx="6858000" cy="3722688"/>
          </a:xfrm>
        </p:spPr>
        <p:txBody>
          <a:bodyPr numCol="1" spcCol="182880">
            <a:normAutofit/>
          </a:bodyPr>
          <a:lstStyle>
            <a:lvl1pPr marL="0" indent="0">
              <a:lnSpc>
                <a:spcPct val="130000"/>
              </a:lnSpc>
              <a:buNone/>
              <a:defRPr sz="14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Box 13">
            <a:extLst>
              <a:ext uri="{FF2B5EF4-FFF2-40B4-BE49-F238E27FC236}">
                <a16:creationId xmlns:a16="http://schemas.microsoft.com/office/drawing/2014/main" id="{52D08331-6544-744C-8571-269612F406D9}"/>
              </a:ext>
            </a:extLst>
          </p:cNvPr>
          <p:cNvSpPr txBox="1"/>
          <p:nvPr userDrawn="1"/>
        </p:nvSpPr>
        <p:spPr>
          <a:xfrm>
            <a:off x="7772400" y="311727"/>
            <a:ext cx="7607970" cy="9024361"/>
          </a:xfrm>
          <a:prstGeom prst="rect">
            <a:avLst/>
          </a:prstGeom>
          <a:noFill/>
        </p:spPr>
        <p:txBody>
          <a:bodyPr wrap="square" rtlCol="0">
            <a:spAutoFit/>
          </a:bodyPr>
          <a:lstStyle/>
          <a:p>
            <a:endParaRPr lang="en-US" dirty="0"/>
          </a:p>
        </p:txBody>
      </p:sp>
      <p:sp>
        <p:nvSpPr>
          <p:cNvPr id="15" name="Text Placeholder 11">
            <a:extLst>
              <a:ext uri="{FF2B5EF4-FFF2-40B4-BE49-F238E27FC236}">
                <a16:creationId xmlns:a16="http://schemas.microsoft.com/office/drawing/2014/main" id="{5A048A91-9FD9-5B42-9AFE-B422C920234C}"/>
              </a:ext>
            </a:extLst>
          </p:cNvPr>
          <p:cNvSpPr>
            <a:spLocks noGrp="1"/>
          </p:cNvSpPr>
          <p:nvPr>
            <p:ph type="body" sz="quarter" idx="15"/>
          </p:nvPr>
        </p:nvSpPr>
        <p:spPr>
          <a:xfrm>
            <a:off x="7772400" y="311727"/>
            <a:ext cx="7607970" cy="5017585"/>
          </a:xfrm>
        </p:spPr>
        <p:txBody>
          <a:bodyPr numCol="2" spcCol="182880">
            <a:normAutofit/>
          </a:bodyPr>
          <a:lstStyle>
            <a:lvl1pPr marL="0" marR="0" indent="0" algn="l" defTabSz="1341150" rtl="0" eaLnBrk="1" fontAlgn="auto" latinLnBrk="0" hangingPunct="1">
              <a:lnSpc>
                <a:spcPct val="130000"/>
              </a:lnSpc>
              <a:spcBef>
                <a:spcPts val="1467"/>
              </a:spcBef>
              <a:spcAft>
                <a:spcPts val="0"/>
              </a:spcAft>
              <a:buClrTx/>
              <a:buSzTx/>
              <a:buFont typeface="Arial" panose="020B0604020202020204" pitchFamily="34" charset="0"/>
              <a:buNone/>
              <a:tabLst/>
              <a:defRPr sz="14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D46783C4-8F93-F94E-B6D3-5BE51513E0E5}"/>
              </a:ext>
            </a:extLst>
          </p:cNvPr>
          <p:cNvCxnSpPr>
            <a:cxnSpLocks/>
          </p:cNvCxnSpPr>
          <p:nvPr userDrawn="1"/>
        </p:nvCxnSpPr>
        <p:spPr>
          <a:xfrm flipH="1">
            <a:off x="1160130" y="5174749"/>
            <a:ext cx="5024776"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7" name="Picture Placeholder 9">
            <a:extLst>
              <a:ext uri="{FF2B5EF4-FFF2-40B4-BE49-F238E27FC236}">
                <a16:creationId xmlns:a16="http://schemas.microsoft.com/office/drawing/2014/main" id="{437E525F-D5A8-D64A-B798-142591204945}"/>
              </a:ext>
            </a:extLst>
          </p:cNvPr>
          <p:cNvSpPr>
            <a:spLocks noGrp="1"/>
          </p:cNvSpPr>
          <p:nvPr>
            <p:ph type="pic" sz="quarter" idx="17"/>
          </p:nvPr>
        </p:nvSpPr>
        <p:spPr>
          <a:xfrm>
            <a:off x="7855758" y="5613400"/>
            <a:ext cx="7524611" cy="3722688"/>
          </a:xfrm>
        </p:spPr>
        <p:txBody>
          <a:bodyPr/>
          <a:lstStyle/>
          <a:p>
            <a:r>
              <a:rPr lang="en-US" dirty="0"/>
              <a:t>Click icon to add picture</a:t>
            </a:r>
          </a:p>
        </p:txBody>
      </p:sp>
      <p:sp>
        <p:nvSpPr>
          <p:cNvPr id="16" name="Picture Placeholder 9">
            <a:extLst>
              <a:ext uri="{FF2B5EF4-FFF2-40B4-BE49-F238E27FC236}">
                <a16:creationId xmlns:a16="http://schemas.microsoft.com/office/drawing/2014/main" id="{E705A1A8-3E55-7D4E-913B-4F2352440716}"/>
              </a:ext>
            </a:extLst>
          </p:cNvPr>
          <p:cNvSpPr>
            <a:spLocks noGrp="1"/>
          </p:cNvSpPr>
          <p:nvPr>
            <p:ph type="pic" sz="quarter" idx="13"/>
          </p:nvPr>
        </p:nvSpPr>
        <p:spPr>
          <a:xfrm>
            <a:off x="415868" y="1932206"/>
            <a:ext cx="6835538" cy="3447444"/>
          </a:xfrm>
        </p:spPr>
        <p:txBody>
          <a:bodyPr/>
          <a:lstStyle/>
          <a:p>
            <a:r>
              <a:rPr lang="en-US" dirty="0"/>
              <a:t>Click icon to add picture</a:t>
            </a:r>
          </a:p>
        </p:txBody>
      </p:sp>
      <p:sp>
        <p:nvSpPr>
          <p:cNvPr id="18" name="Text Placeholder 66">
            <a:extLst>
              <a:ext uri="{FF2B5EF4-FFF2-40B4-BE49-F238E27FC236}">
                <a16:creationId xmlns:a16="http://schemas.microsoft.com/office/drawing/2014/main" id="{B6C80278-5269-F841-93D4-E56B3EEA607C}"/>
              </a:ext>
            </a:extLst>
          </p:cNvPr>
          <p:cNvSpPr>
            <a:spLocks noGrp="1"/>
          </p:cNvSpPr>
          <p:nvPr>
            <p:ph type="body" sz="quarter" idx="26" hasCustomPrompt="1"/>
          </p:nvPr>
        </p:nvSpPr>
        <p:spPr>
          <a:xfrm>
            <a:off x="914402" y="1427746"/>
            <a:ext cx="2266562" cy="318837"/>
          </a:xfrm>
        </p:spPr>
        <p:txBody>
          <a:bodyPr anchor="ctr">
            <a:noAutofit/>
          </a:bodyPr>
          <a:lstStyle>
            <a:lvl1pPr marL="0" indent="0" algn="l">
              <a:buFontTx/>
              <a:buNone/>
              <a:defRPr sz="1600" b="1" u="none">
                <a:solidFill>
                  <a:schemeClr val="tx1"/>
                </a:solidFill>
                <a:latin typeface="Century Gothic" panose="020B0502020202020204" pitchFamily="34" charset="0"/>
              </a:defRPr>
            </a:lvl1pPr>
            <a:lvl2pPr marL="670575" indent="0">
              <a:buFontTx/>
              <a:buNone/>
              <a:defRPr>
                <a:solidFill>
                  <a:schemeClr val="bg1"/>
                </a:solidFill>
              </a:defRPr>
            </a:lvl2pPr>
            <a:lvl3pPr marL="1341150" indent="0">
              <a:buFontTx/>
              <a:buNone/>
              <a:defRPr>
                <a:solidFill>
                  <a:schemeClr val="bg1"/>
                </a:solidFill>
              </a:defRPr>
            </a:lvl3pPr>
            <a:lvl4pPr marL="2011725" indent="0">
              <a:buFontTx/>
              <a:buNone/>
              <a:defRPr>
                <a:solidFill>
                  <a:schemeClr val="bg1"/>
                </a:solidFill>
              </a:defRPr>
            </a:lvl4pPr>
            <a:lvl5pPr marL="2682301" indent="0">
              <a:buFontTx/>
              <a:buNone/>
              <a:defRPr>
                <a:solidFill>
                  <a:schemeClr val="bg1"/>
                </a:solidFill>
              </a:defRPr>
            </a:lvl5pPr>
          </a:lstStyle>
          <a:p>
            <a:pPr lvl="0"/>
            <a:r>
              <a:rPr lang="en-US" dirty="0"/>
              <a:t>Author Name</a:t>
            </a:r>
          </a:p>
        </p:txBody>
      </p:sp>
      <p:sp>
        <p:nvSpPr>
          <p:cNvPr id="19" name="Text Placeholder 10">
            <a:extLst>
              <a:ext uri="{FF2B5EF4-FFF2-40B4-BE49-F238E27FC236}">
                <a16:creationId xmlns:a16="http://schemas.microsoft.com/office/drawing/2014/main" id="{EBCDE509-A226-5A4B-970D-4FE7712C644F}"/>
              </a:ext>
            </a:extLst>
          </p:cNvPr>
          <p:cNvSpPr>
            <a:spLocks noGrp="1"/>
          </p:cNvSpPr>
          <p:nvPr>
            <p:ph type="body" sz="quarter" idx="16" hasCustomPrompt="1"/>
          </p:nvPr>
        </p:nvSpPr>
        <p:spPr>
          <a:xfrm>
            <a:off x="164431" y="311726"/>
            <a:ext cx="650484" cy="1092607"/>
          </a:xfrm>
        </p:spPr>
        <p:txBody>
          <a:bodyPr anchor="ctr">
            <a:normAutofit/>
          </a:bodyPr>
          <a:lstStyle>
            <a:lvl1pPr marL="0" indent="0" algn="ctr">
              <a:buFontTx/>
              <a:buNone/>
              <a:defRPr sz="6500">
                <a:solidFill>
                  <a:schemeClr val="accent4"/>
                </a:solidFill>
              </a:defRPr>
            </a:lvl1pPr>
            <a:lvl2pPr>
              <a:defRPr sz="220"/>
            </a:lvl2pPr>
            <a:lvl3pPr marL="1341150" indent="0" algn="l">
              <a:buFontTx/>
              <a:buNone/>
              <a:defRPr sz="6500"/>
            </a:lvl3pPr>
          </a:lstStyle>
          <a:p>
            <a:pPr lvl="0"/>
            <a:r>
              <a:rPr lang="en-US" dirty="0"/>
              <a:t>1</a:t>
            </a:r>
          </a:p>
        </p:txBody>
      </p:sp>
    </p:spTree>
    <p:extLst>
      <p:ext uri="{BB962C8B-B14F-4D97-AF65-F5344CB8AC3E}">
        <p14:creationId xmlns:p14="http://schemas.microsoft.com/office/powerpoint/2010/main" val="1360070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ight Side Fea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FFD63-8D92-B741-B6B3-1FE000FF2716}"/>
              </a:ext>
            </a:extLst>
          </p:cNvPr>
          <p:cNvSpPr>
            <a:spLocks noGrp="1"/>
          </p:cNvSpPr>
          <p:nvPr>
            <p:ph type="title" hasCustomPrompt="1"/>
          </p:nvPr>
        </p:nvSpPr>
        <p:spPr>
          <a:xfrm>
            <a:off x="8894622" y="311727"/>
            <a:ext cx="6110764" cy="1092608"/>
          </a:xfrm>
        </p:spPr>
        <p:txBody>
          <a:bodyPr>
            <a:normAutofit/>
          </a:bodyPr>
          <a:lstStyle>
            <a:lvl1pPr>
              <a:defRPr sz="6500">
                <a:solidFill>
                  <a:schemeClr val="accent4"/>
                </a:solidFill>
              </a:defRPr>
            </a:lvl1pPr>
          </a:lstStyle>
          <a:p>
            <a:r>
              <a:rPr lang="en-US" dirty="0"/>
              <a:t>Feature Title</a:t>
            </a:r>
          </a:p>
        </p:txBody>
      </p:sp>
      <p:sp>
        <p:nvSpPr>
          <p:cNvPr id="3" name="Footer Placeholder 2">
            <a:extLst>
              <a:ext uri="{FF2B5EF4-FFF2-40B4-BE49-F238E27FC236}">
                <a16:creationId xmlns:a16="http://schemas.microsoft.com/office/drawing/2014/main" id="{CC7A09F6-762B-1942-9CA5-5B6680E33E98}"/>
              </a:ext>
            </a:extLst>
          </p:cNvPr>
          <p:cNvSpPr>
            <a:spLocks noGrp="1"/>
          </p:cNvSpPr>
          <p:nvPr>
            <p:ph type="ftr" sz="quarter" idx="10"/>
          </p:nvPr>
        </p:nvSpPr>
        <p:spPr/>
        <p:txBody>
          <a:bodyPr/>
          <a:lstStyle/>
          <a:p>
            <a:r>
              <a:rPr lang="en-US" dirty="0"/>
              <a:t>Add A Footer</a:t>
            </a:r>
          </a:p>
        </p:txBody>
      </p:sp>
      <p:sp>
        <p:nvSpPr>
          <p:cNvPr id="4" name="Slide Number Placeholder 3">
            <a:extLst>
              <a:ext uri="{FF2B5EF4-FFF2-40B4-BE49-F238E27FC236}">
                <a16:creationId xmlns:a16="http://schemas.microsoft.com/office/drawing/2014/main" id="{2672542B-48FE-D14C-A887-2A632489482C}"/>
              </a:ext>
            </a:extLst>
          </p:cNvPr>
          <p:cNvSpPr>
            <a:spLocks noGrp="1"/>
          </p:cNvSpPr>
          <p:nvPr>
            <p:ph type="sldNum" sz="quarter" idx="11"/>
          </p:nvPr>
        </p:nvSpPr>
        <p:spPr/>
        <p:txBody>
          <a:bodyPr/>
          <a:lstStyle/>
          <a:p>
            <a:fld id="{CB2079F2-58AF-ED44-82D7-E04B2F6FD686}" type="slidenum">
              <a:rPr lang="en-US" smtClean="0"/>
              <a:pPr/>
              <a:t>‹#›</a:t>
            </a:fld>
            <a:endParaRPr lang="en-US" dirty="0"/>
          </a:p>
        </p:txBody>
      </p:sp>
      <p:sp>
        <p:nvSpPr>
          <p:cNvPr id="5" name="Date Placeholder 4">
            <a:extLst>
              <a:ext uri="{FF2B5EF4-FFF2-40B4-BE49-F238E27FC236}">
                <a16:creationId xmlns:a16="http://schemas.microsoft.com/office/drawing/2014/main" id="{CF6A4B57-8BC2-1446-9E08-DD15BBFF0769}"/>
              </a:ext>
            </a:extLst>
          </p:cNvPr>
          <p:cNvSpPr>
            <a:spLocks noGrp="1"/>
          </p:cNvSpPr>
          <p:nvPr>
            <p:ph type="dt" sz="half" idx="12"/>
          </p:nvPr>
        </p:nvSpPr>
        <p:spPr/>
        <p:txBody>
          <a:bodyPr/>
          <a:lstStyle/>
          <a:p>
            <a:fld id="{BA31AE54-5642-FD4E-8B7A-C786568D42A9}" type="datetimeFigureOut">
              <a:rPr lang="en-US" smtClean="0"/>
              <a:pPr/>
              <a:t>3/18/2019</a:t>
            </a:fld>
            <a:endParaRPr lang="en-US" dirty="0"/>
          </a:p>
        </p:txBody>
      </p:sp>
      <p:cxnSp>
        <p:nvCxnSpPr>
          <p:cNvPr id="8" name="Straight Connector 7">
            <a:extLst>
              <a:ext uri="{FF2B5EF4-FFF2-40B4-BE49-F238E27FC236}">
                <a16:creationId xmlns:a16="http://schemas.microsoft.com/office/drawing/2014/main" id="{4092FED9-F29D-644B-BCF2-2968CED2C749}"/>
              </a:ext>
            </a:extLst>
          </p:cNvPr>
          <p:cNvCxnSpPr>
            <a:cxnSpLocks/>
          </p:cNvCxnSpPr>
          <p:nvPr userDrawn="1"/>
        </p:nvCxnSpPr>
        <p:spPr>
          <a:xfrm>
            <a:off x="8795133" y="311728"/>
            <a:ext cx="0" cy="1434855"/>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 name="Picture Placeholder 9">
            <a:extLst>
              <a:ext uri="{FF2B5EF4-FFF2-40B4-BE49-F238E27FC236}">
                <a16:creationId xmlns:a16="http://schemas.microsoft.com/office/drawing/2014/main" id="{C04A0D6F-F996-434B-9FCE-1D573737EED5}"/>
              </a:ext>
            </a:extLst>
          </p:cNvPr>
          <p:cNvSpPr>
            <a:spLocks noGrp="1"/>
          </p:cNvSpPr>
          <p:nvPr>
            <p:ph type="pic" sz="quarter" idx="13"/>
          </p:nvPr>
        </p:nvSpPr>
        <p:spPr>
          <a:xfrm>
            <a:off x="415868" y="311727"/>
            <a:ext cx="6835538" cy="4405747"/>
          </a:xfrm>
        </p:spPr>
        <p:txBody>
          <a:bodyPr/>
          <a:lstStyle/>
          <a:p>
            <a:r>
              <a:rPr lang="en-US" dirty="0"/>
              <a:t>Click icon to add picture</a:t>
            </a:r>
          </a:p>
        </p:txBody>
      </p:sp>
      <p:sp>
        <p:nvSpPr>
          <p:cNvPr id="12" name="Text Placeholder 11">
            <a:extLst>
              <a:ext uri="{FF2B5EF4-FFF2-40B4-BE49-F238E27FC236}">
                <a16:creationId xmlns:a16="http://schemas.microsoft.com/office/drawing/2014/main" id="{02DDB3CA-4049-BD4C-83A1-7BBF091B277D}"/>
              </a:ext>
            </a:extLst>
          </p:cNvPr>
          <p:cNvSpPr>
            <a:spLocks noGrp="1"/>
          </p:cNvSpPr>
          <p:nvPr>
            <p:ph type="body" sz="quarter" idx="14"/>
          </p:nvPr>
        </p:nvSpPr>
        <p:spPr>
          <a:xfrm>
            <a:off x="415868" y="5613400"/>
            <a:ext cx="6858000" cy="3722688"/>
          </a:xfrm>
        </p:spPr>
        <p:txBody>
          <a:bodyPr numCol="1" spcCol="182880">
            <a:normAutofit/>
          </a:bodyPr>
          <a:lstStyle>
            <a:lvl1pPr marL="0" indent="0">
              <a:lnSpc>
                <a:spcPct val="130000"/>
              </a:lnSpc>
              <a:buNone/>
              <a:defRPr sz="14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D46783C4-8F93-F94E-B6D3-5BE51513E0E5}"/>
              </a:ext>
            </a:extLst>
          </p:cNvPr>
          <p:cNvCxnSpPr>
            <a:cxnSpLocks/>
          </p:cNvCxnSpPr>
          <p:nvPr userDrawn="1"/>
        </p:nvCxnSpPr>
        <p:spPr>
          <a:xfrm flipH="1">
            <a:off x="1160130" y="5207407"/>
            <a:ext cx="5024776"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6469F6-8A92-1342-9B85-AAD81B7C60F3}"/>
              </a:ext>
            </a:extLst>
          </p:cNvPr>
          <p:cNvSpPr>
            <a:spLocks noGrp="1"/>
          </p:cNvSpPr>
          <p:nvPr>
            <p:ph type="body" sz="quarter" idx="16" hasCustomPrompt="1"/>
          </p:nvPr>
        </p:nvSpPr>
        <p:spPr>
          <a:xfrm>
            <a:off x="8144648" y="311728"/>
            <a:ext cx="571265" cy="1092608"/>
          </a:xfrm>
        </p:spPr>
        <p:txBody>
          <a:bodyPr anchor="ctr">
            <a:normAutofit/>
          </a:bodyPr>
          <a:lstStyle>
            <a:lvl1pPr marL="0" indent="0" algn="ctr">
              <a:buFontTx/>
              <a:buNone/>
              <a:defRPr sz="6500">
                <a:solidFill>
                  <a:schemeClr val="accent4"/>
                </a:solidFill>
              </a:defRPr>
            </a:lvl1pPr>
            <a:lvl2pPr>
              <a:defRPr sz="220"/>
            </a:lvl2pPr>
            <a:lvl3pPr marL="1341150" indent="0" algn="l">
              <a:buFontTx/>
              <a:buNone/>
              <a:defRPr sz="6500"/>
            </a:lvl3pPr>
          </a:lstStyle>
          <a:p>
            <a:pPr lvl="0"/>
            <a:r>
              <a:rPr lang="en-US" dirty="0"/>
              <a:t>1</a:t>
            </a:r>
          </a:p>
        </p:txBody>
      </p:sp>
      <p:sp>
        <p:nvSpPr>
          <p:cNvPr id="16" name="Text Placeholder 11">
            <a:extLst>
              <a:ext uri="{FF2B5EF4-FFF2-40B4-BE49-F238E27FC236}">
                <a16:creationId xmlns:a16="http://schemas.microsoft.com/office/drawing/2014/main" id="{400C6FD2-A548-2549-8D86-FA38F1549EA0}"/>
              </a:ext>
            </a:extLst>
          </p:cNvPr>
          <p:cNvSpPr>
            <a:spLocks noGrp="1"/>
          </p:cNvSpPr>
          <p:nvPr>
            <p:ph type="body" sz="quarter" idx="17"/>
          </p:nvPr>
        </p:nvSpPr>
        <p:spPr>
          <a:xfrm>
            <a:off x="8147385" y="2030670"/>
            <a:ext cx="6858000" cy="2686804"/>
          </a:xfrm>
        </p:spPr>
        <p:txBody>
          <a:bodyPr numCol="1" spcCol="182880">
            <a:normAutofit/>
          </a:bodyPr>
          <a:lstStyle>
            <a:lvl1pPr marL="0" indent="0">
              <a:lnSpc>
                <a:spcPct val="130000"/>
              </a:lnSpc>
              <a:buNone/>
              <a:defRPr sz="14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Picture Placeholder 9">
            <a:extLst>
              <a:ext uri="{FF2B5EF4-FFF2-40B4-BE49-F238E27FC236}">
                <a16:creationId xmlns:a16="http://schemas.microsoft.com/office/drawing/2014/main" id="{7AA6FF2E-40FF-7344-A179-0FDD7E84F5B4}"/>
              </a:ext>
            </a:extLst>
          </p:cNvPr>
          <p:cNvSpPr>
            <a:spLocks noGrp="1"/>
          </p:cNvSpPr>
          <p:nvPr>
            <p:ph type="pic" sz="quarter" idx="18"/>
          </p:nvPr>
        </p:nvSpPr>
        <p:spPr>
          <a:xfrm>
            <a:off x="8169847" y="4976584"/>
            <a:ext cx="6835538" cy="4359504"/>
          </a:xfrm>
        </p:spPr>
        <p:txBody>
          <a:bodyPr/>
          <a:lstStyle/>
          <a:p>
            <a:r>
              <a:rPr lang="en-US" dirty="0"/>
              <a:t>Click icon to add picture</a:t>
            </a:r>
          </a:p>
        </p:txBody>
      </p:sp>
      <p:cxnSp>
        <p:nvCxnSpPr>
          <p:cNvPr id="19" name="Straight Connector 18">
            <a:extLst>
              <a:ext uri="{FF2B5EF4-FFF2-40B4-BE49-F238E27FC236}">
                <a16:creationId xmlns:a16="http://schemas.microsoft.com/office/drawing/2014/main" id="{09A83D20-4202-F241-9C0A-9C2E1BF17F07}"/>
              </a:ext>
            </a:extLst>
          </p:cNvPr>
          <p:cNvCxnSpPr>
            <a:cxnSpLocks/>
          </p:cNvCxnSpPr>
          <p:nvPr userDrawn="1"/>
        </p:nvCxnSpPr>
        <p:spPr>
          <a:xfrm>
            <a:off x="15280979" y="0"/>
            <a:ext cx="0" cy="9569837"/>
          </a:xfrm>
          <a:prstGeom prst="line">
            <a:avLst/>
          </a:prstGeom>
          <a:ln w="38100">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4" name="Text Placeholder 66">
            <a:extLst>
              <a:ext uri="{FF2B5EF4-FFF2-40B4-BE49-F238E27FC236}">
                <a16:creationId xmlns:a16="http://schemas.microsoft.com/office/drawing/2014/main" id="{80B38B21-F112-9449-BA76-934FDA0FFACE}"/>
              </a:ext>
            </a:extLst>
          </p:cNvPr>
          <p:cNvSpPr>
            <a:spLocks noGrp="1"/>
          </p:cNvSpPr>
          <p:nvPr>
            <p:ph type="body" sz="quarter" idx="26" hasCustomPrompt="1"/>
          </p:nvPr>
        </p:nvSpPr>
        <p:spPr>
          <a:xfrm>
            <a:off x="8894622" y="1427746"/>
            <a:ext cx="2266562" cy="318837"/>
          </a:xfrm>
        </p:spPr>
        <p:txBody>
          <a:bodyPr anchor="ctr">
            <a:noAutofit/>
          </a:bodyPr>
          <a:lstStyle>
            <a:lvl1pPr marL="0" indent="0" algn="l">
              <a:buFontTx/>
              <a:buNone/>
              <a:defRPr sz="1600" b="1" u="none">
                <a:solidFill>
                  <a:schemeClr val="tx1"/>
                </a:solidFill>
                <a:latin typeface="Century Gothic" panose="020B0502020202020204" pitchFamily="34" charset="0"/>
              </a:defRPr>
            </a:lvl1pPr>
            <a:lvl2pPr marL="670575" indent="0">
              <a:buFontTx/>
              <a:buNone/>
              <a:defRPr>
                <a:solidFill>
                  <a:schemeClr val="bg1"/>
                </a:solidFill>
              </a:defRPr>
            </a:lvl2pPr>
            <a:lvl3pPr marL="1341150" indent="0">
              <a:buFontTx/>
              <a:buNone/>
              <a:defRPr>
                <a:solidFill>
                  <a:schemeClr val="bg1"/>
                </a:solidFill>
              </a:defRPr>
            </a:lvl3pPr>
            <a:lvl4pPr marL="2011725" indent="0">
              <a:buFontTx/>
              <a:buNone/>
              <a:defRPr>
                <a:solidFill>
                  <a:schemeClr val="bg1"/>
                </a:solidFill>
              </a:defRPr>
            </a:lvl4pPr>
            <a:lvl5pPr marL="2682301" indent="0">
              <a:buFontTx/>
              <a:buNone/>
              <a:defRPr>
                <a:solidFill>
                  <a:schemeClr val="bg1"/>
                </a:solidFill>
              </a:defRPr>
            </a:lvl5pPr>
          </a:lstStyle>
          <a:p>
            <a:pPr lvl="0"/>
            <a:r>
              <a:rPr lang="en-US" dirty="0"/>
              <a:t>Author Name</a:t>
            </a:r>
          </a:p>
        </p:txBody>
      </p:sp>
    </p:spTree>
    <p:extLst>
      <p:ext uri="{BB962C8B-B14F-4D97-AF65-F5344CB8AC3E}">
        <p14:creationId xmlns:p14="http://schemas.microsoft.com/office/powerpoint/2010/main" val="363802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 Page Picture Spr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FFD63-8D92-B741-B6B3-1FE000FF2716}"/>
              </a:ext>
            </a:extLst>
          </p:cNvPr>
          <p:cNvSpPr>
            <a:spLocks noGrp="1"/>
          </p:cNvSpPr>
          <p:nvPr>
            <p:ph type="title" hasCustomPrompt="1"/>
          </p:nvPr>
        </p:nvSpPr>
        <p:spPr>
          <a:xfrm>
            <a:off x="8894622" y="311727"/>
            <a:ext cx="6110764" cy="467205"/>
          </a:xfrm>
        </p:spPr>
        <p:txBody>
          <a:bodyPr anchor="ctr">
            <a:normAutofit/>
          </a:bodyPr>
          <a:lstStyle>
            <a:lvl1pPr>
              <a:defRPr sz="3200">
                <a:solidFill>
                  <a:schemeClr val="accent4"/>
                </a:solidFill>
              </a:defRPr>
            </a:lvl1pPr>
          </a:lstStyle>
          <a:p>
            <a:r>
              <a:rPr lang="en-US" dirty="0"/>
              <a:t>Feature Title</a:t>
            </a:r>
          </a:p>
        </p:txBody>
      </p:sp>
      <p:sp>
        <p:nvSpPr>
          <p:cNvPr id="3" name="Footer Placeholder 2">
            <a:extLst>
              <a:ext uri="{FF2B5EF4-FFF2-40B4-BE49-F238E27FC236}">
                <a16:creationId xmlns:a16="http://schemas.microsoft.com/office/drawing/2014/main" id="{CC7A09F6-762B-1942-9CA5-5B6680E33E98}"/>
              </a:ext>
            </a:extLst>
          </p:cNvPr>
          <p:cNvSpPr>
            <a:spLocks noGrp="1"/>
          </p:cNvSpPr>
          <p:nvPr>
            <p:ph type="ftr" sz="quarter" idx="10"/>
          </p:nvPr>
        </p:nvSpPr>
        <p:spPr/>
        <p:txBody>
          <a:bodyPr/>
          <a:lstStyle/>
          <a:p>
            <a:r>
              <a:rPr lang="en-US" dirty="0"/>
              <a:t>Add A Footer</a:t>
            </a:r>
          </a:p>
        </p:txBody>
      </p:sp>
      <p:sp>
        <p:nvSpPr>
          <p:cNvPr id="4" name="Slide Number Placeholder 3">
            <a:extLst>
              <a:ext uri="{FF2B5EF4-FFF2-40B4-BE49-F238E27FC236}">
                <a16:creationId xmlns:a16="http://schemas.microsoft.com/office/drawing/2014/main" id="{2672542B-48FE-D14C-A887-2A632489482C}"/>
              </a:ext>
            </a:extLst>
          </p:cNvPr>
          <p:cNvSpPr>
            <a:spLocks noGrp="1"/>
          </p:cNvSpPr>
          <p:nvPr>
            <p:ph type="sldNum" sz="quarter" idx="11"/>
          </p:nvPr>
        </p:nvSpPr>
        <p:spPr/>
        <p:txBody>
          <a:bodyPr/>
          <a:lstStyle/>
          <a:p>
            <a:fld id="{CB2079F2-58AF-ED44-82D7-E04B2F6FD686}" type="slidenum">
              <a:rPr lang="en-US" smtClean="0"/>
              <a:pPr/>
              <a:t>‹#›</a:t>
            </a:fld>
            <a:endParaRPr lang="en-US" dirty="0"/>
          </a:p>
        </p:txBody>
      </p:sp>
      <p:sp>
        <p:nvSpPr>
          <p:cNvPr id="5" name="Date Placeholder 4">
            <a:extLst>
              <a:ext uri="{FF2B5EF4-FFF2-40B4-BE49-F238E27FC236}">
                <a16:creationId xmlns:a16="http://schemas.microsoft.com/office/drawing/2014/main" id="{CF6A4B57-8BC2-1446-9E08-DD15BBFF0769}"/>
              </a:ext>
            </a:extLst>
          </p:cNvPr>
          <p:cNvSpPr>
            <a:spLocks noGrp="1"/>
          </p:cNvSpPr>
          <p:nvPr>
            <p:ph type="dt" sz="half" idx="12"/>
          </p:nvPr>
        </p:nvSpPr>
        <p:spPr/>
        <p:txBody>
          <a:bodyPr/>
          <a:lstStyle/>
          <a:p>
            <a:fld id="{BA31AE54-5642-FD4E-8B7A-C786568D42A9}" type="datetimeFigureOut">
              <a:rPr lang="en-US" smtClean="0"/>
              <a:pPr/>
              <a:t>3/18/2019</a:t>
            </a:fld>
            <a:endParaRPr lang="en-US" dirty="0"/>
          </a:p>
        </p:txBody>
      </p:sp>
      <p:cxnSp>
        <p:nvCxnSpPr>
          <p:cNvPr id="8" name="Straight Connector 7">
            <a:extLst>
              <a:ext uri="{FF2B5EF4-FFF2-40B4-BE49-F238E27FC236}">
                <a16:creationId xmlns:a16="http://schemas.microsoft.com/office/drawing/2014/main" id="{4092FED9-F29D-644B-BCF2-2968CED2C749}"/>
              </a:ext>
            </a:extLst>
          </p:cNvPr>
          <p:cNvCxnSpPr>
            <a:cxnSpLocks/>
          </p:cNvCxnSpPr>
          <p:nvPr userDrawn="1"/>
        </p:nvCxnSpPr>
        <p:spPr>
          <a:xfrm>
            <a:off x="8795133" y="311728"/>
            <a:ext cx="0" cy="769998"/>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 name="Picture Placeholder 9">
            <a:extLst>
              <a:ext uri="{FF2B5EF4-FFF2-40B4-BE49-F238E27FC236}">
                <a16:creationId xmlns:a16="http://schemas.microsoft.com/office/drawing/2014/main" id="{C04A0D6F-F996-434B-9FCE-1D573737EED5}"/>
              </a:ext>
            </a:extLst>
          </p:cNvPr>
          <p:cNvSpPr>
            <a:spLocks noGrp="1"/>
          </p:cNvSpPr>
          <p:nvPr>
            <p:ph type="pic" sz="quarter" idx="13"/>
          </p:nvPr>
        </p:nvSpPr>
        <p:spPr>
          <a:xfrm>
            <a:off x="415868" y="311727"/>
            <a:ext cx="6835538" cy="7897091"/>
          </a:xfrm>
        </p:spPr>
        <p:txBody>
          <a:bodyPr/>
          <a:lstStyle/>
          <a:p>
            <a:r>
              <a:rPr lang="en-US" dirty="0"/>
              <a:t>Click icon to add picture</a:t>
            </a:r>
          </a:p>
        </p:txBody>
      </p:sp>
      <p:sp>
        <p:nvSpPr>
          <p:cNvPr id="11" name="Text Placeholder 10">
            <a:extLst>
              <a:ext uri="{FF2B5EF4-FFF2-40B4-BE49-F238E27FC236}">
                <a16:creationId xmlns:a16="http://schemas.microsoft.com/office/drawing/2014/main" id="{AA6469F6-8A92-1342-9B85-AAD81B7C60F3}"/>
              </a:ext>
            </a:extLst>
          </p:cNvPr>
          <p:cNvSpPr>
            <a:spLocks noGrp="1"/>
          </p:cNvSpPr>
          <p:nvPr>
            <p:ph type="body" sz="quarter" idx="16" hasCustomPrompt="1"/>
          </p:nvPr>
        </p:nvSpPr>
        <p:spPr>
          <a:xfrm>
            <a:off x="8144648" y="311728"/>
            <a:ext cx="571265" cy="467204"/>
          </a:xfrm>
        </p:spPr>
        <p:txBody>
          <a:bodyPr anchor="ctr">
            <a:normAutofit/>
          </a:bodyPr>
          <a:lstStyle>
            <a:lvl1pPr marL="0" indent="0" algn="ctr">
              <a:buFontTx/>
              <a:buNone/>
              <a:defRPr sz="3200">
                <a:solidFill>
                  <a:schemeClr val="accent4"/>
                </a:solidFill>
              </a:defRPr>
            </a:lvl1pPr>
            <a:lvl2pPr>
              <a:defRPr sz="220"/>
            </a:lvl2pPr>
            <a:lvl3pPr marL="1341150" indent="0" algn="l">
              <a:buFontTx/>
              <a:buNone/>
              <a:defRPr sz="6500"/>
            </a:lvl3pPr>
          </a:lstStyle>
          <a:p>
            <a:pPr lvl="0"/>
            <a:r>
              <a:rPr lang="en-US" dirty="0"/>
              <a:t>1</a:t>
            </a:r>
          </a:p>
        </p:txBody>
      </p:sp>
      <p:sp>
        <p:nvSpPr>
          <p:cNvPr id="16" name="Text Placeholder 11">
            <a:extLst>
              <a:ext uri="{FF2B5EF4-FFF2-40B4-BE49-F238E27FC236}">
                <a16:creationId xmlns:a16="http://schemas.microsoft.com/office/drawing/2014/main" id="{400C6FD2-A548-2549-8D86-FA38F1549EA0}"/>
              </a:ext>
            </a:extLst>
          </p:cNvPr>
          <p:cNvSpPr>
            <a:spLocks noGrp="1"/>
          </p:cNvSpPr>
          <p:nvPr>
            <p:ph type="body" sz="quarter" idx="17"/>
          </p:nvPr>
        </p:nvSpPr>
        <p:spPr>
          <a:xfrm>
            <a:off x="8147385" y="1230094"/>
            <a:ext cx="6858000" cy="2968682"/>
          </a:xfrm>
        </p:spPr>
        <p:txBody>
          <a:bodyPr numCol="1" spcCol="182880">
            <a:normAutofit/>
          </a:bodyPr>
          <a:lstStyle>
            <a:lvl1pPr marL="0" indent="0">
              <a:lnSpc>
                <a:spcPct val="130000"/>
              </a:lnSpc>
              <a:buNone/>
              <a:defRPr sz="14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1">
            <a:extLst>
              <a:ext uri="{FF2B5EF4-FFF2-40B4-BE49-F238E27FC236}">
                <a16:creationId xmlns:a16="http://schemas.microsoft.com/office/drawing/2014/main" id="{999B7129-2521-DD42-859F-57873D4CC931}"/>
              </a:ext>
            </a:extLst>
          </p:cNvPr>
          <p:cNvSpPr>
            <a:spLocks noGrp="1"/>
          </p:cNvSpPr>
          <p:nvPr>
            <p:ph type="body" sz="quarter" idx="19" hasCustomPrompt="1"/>
          </p:nvPr>
        </p:nvSpPr>
        <p:spPr>
          <a:xfrm>
            <a:off x="393406" y="8447190"/>
            <a:ext cx="6858000" cy="888898"/>
          </a:xfrm>
        </p:spPr>
        <p:txBody>
          <a:bodyPr numCol="1" spcCol="182880">
            <a:normAutofit/>
          </a:bodyPr>
          <a:lstStyle>
            <a:lvl1pPr marL="0" indent="0">
              <a:lnSpc>
                <a:spcPct val="130000"/>
              </a:lnSpc>
              <a:buNone/>
              <a:defRPr sz="1400" b="1">
                <a:solidFill>
                  <a:schemeClr val="tx1">
                    <a:lumMod val="65000"/>
                    <a:lumOff val="35000"/>
                  </a:schemeClr>
                </a:solidFill>
              </a:defRPr>
            </a:lvl1pPr>
            <a:lvl2pPr>
              <a:defRPr sz="1600"/>
            </a:lvl2pPr>
            <a:lvl3pPr>
              <a:defRPr sz="1400"/>
            </a:lvl3pPr>
            <a:lvl4pPr>
              <a:defRPr sz="1200"/>
            </a:lvl4pPr>
            <a:lvl5pPr>
              <a:defRPr sz="1200"/>
            </a:lvl5pPr>
          </a:lstStyle>
          <a:p>
            <a:pPr lvl="0"/>
            <a:r>
              <a:rPr lang="en-US" dirty="0"/>
              <a:t>Picture caption can be written here.</a:t>
            </a:r>
          </a:p>
        </p:txBody>
      </p:sp>
      <p:sp>
        <p:nvSpPr>
          <p:cNvPr id="17" name="Text Placeholder 11">
            <a:extLst>
              <a:ext uri="{FF2B5EF4-FFF2-40B4-BE49-F238E27FC236}">
                <a16:creationId xmlns:a16="http://schemas.microsoft.com/office/drawing/2014/main" id="{C6AD0CFE-ADF0-1349-9915-E5938CF909D8}"/>
              </a:ext>
            </a:extLst>
          </p:cNvPr>
          <p:cNvSpPr>
            <a:spLocks noGrp="1"/>
          </p:cNvSpPr>
          <p:nvPr>
            <p:ph type="body" sz="quarter" idx="20"/>
          </p:nvPr>
        </p:nvSpPr>
        <p:spPr>
          <a:xfrm>
            <a:off x="8147385" y="4795935"/>
            <a:ext cx="6858000" cy="4540152"/>
          </a:xfrm>
        </p:spPr>
        <p:txBody>
          <a:bodyPr numCol="2" spcCol="182880">
            <a:normAutofit/>
          </a:bodyPr>
          <a:lstStyle>
            <a:lvl1pPr marL="0" indent="0">
              <a:lnSpc>
                <a:spcPct val="130000"/>
              </a:lnSpc>
              <a:buNone/>
              <a:defRPr sz="14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9" name="Straight Connector 18">
            <a:extLst>
              <a:ext uri="{FF2B5EF4-FFF2-40B4-BE49-F238E27FC236}">
                <a16:creationId xmlns:a16="http://schemas.microsoft.com/office/drawing/2014/main" id="{5AEA25B5-BD30-7942-99FD-AC4C77EFF5F9}"/>
              </a:ext>
            </a:extLst>
          </p:cNvPr>
          <p:cNvCxnSpPr>
            <a:cxnSpLocks/>
          </p:cNvCxnSpPr>
          <p:nvPr userDrawn="1"/>
        </p:nvCxnSpPr>
        <p:spPr>
          <a:xfrm flipH="1">
            <a:off x="9255195" y="4498281"/>
            <a:ext cx="5024776"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550D01D-2874-414D-824C-B7B9CF3CEF2B}"/>
              </a:ext>
            </a:extLst>
          </p:cNvPr>
          <p:cNvCxnSpPr>
            <a:cxnSpLocks/>
          </p:cNvCxnSpPr>
          <p:nvPr userDrawn="1"/>
        </p:nvCxnSpPr>
        <p:spPr>
          <a:xfrm>
            <a:off x="15280979" y="0"/>
            <a:ext cx="0" cy="9569837"/>
          </a:xfrm>
          <a:prstGeom prst="line">
            <a:avLst/>
          </a:prstGeom>
          <a:ln w="38100">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5" name="Text Placeholder 66">
            <a:extLst>
              <a:ext uri="{FF2B5EF4-FFF2-40B4-BE49-F238E27FC236}">
                <a16:creationId xmlns:a16="http://schemas.microsoft.com/office/drawing/2014/main" id="{9A93C115-139C-0B43-AAB3-91C0166FE1C4}"/>
              </a:ext>
            </a:extLst>
          </p:cNvPr>
          <p:cNvSpPr>
            <a:spLocks noGrp="1"/>
          </p:cNvSpPr>
          <p:nvPr>
            <p:ph type="body" sz="quarter" idx="26" hasCustomPrompt="1"/>
          </p:nvPr>
        </p:nvSpPr>
        <p:spPr>
          <a:xfrm>
            <a:off x="8894622" y="762889"/>
            <a:ext cx="2266562" cy="318837"/>
          </a:xfrm>
        </p:spPr>
        <p:txBody>
          <a:bodyPr anchor="ctr">
            <a:noAutofit/>
          </a:bodyPr>
          <a:lstStyle>
            <a:lvl1pPr marL="0" indent="0" algn="l">
              <a:buFontTx/>
              <a:buNone/>
              <a:defRPr sz="1600" b="1" u="none">
                <a:solidFill>
                  <a:schemeClr val="tx1"/>
                </a:solidFill>
                <a:latin typeface="Century Gothic" panose="020B0502020202020204" pitchFamily="34" charset="0"/>
              </a:defRPr>
            </a:lvl1pPr>
            <a:lvl2pPr marL="670575" indent="0">
              <a:buFontTx/>
              <a:buNone/>
              <a:defRPr>
                <a:solidFill>
                  <a:schemeClr val="bg1"/>
                </a:solidFill>
              </a:defRPr>
            </a:lvl2pPr>
            <a:lvl3pPr marL="1341150" indent="0">
              <a:buFontTx/>
              <a:buNone/>
              <a:defRPr>
                <a:solidFill>
                  <a:schemeClr val="bg1"/>
                </a:solidFill>
              </a:defRPr>
            </a:lvl3pPr>
            <a:lvl4pPr marL="2011725" indent="0">
              <a:buFontTx/>
              <a:buNone/>
              <a:defRPr>
                <a:solidFill>
                  <a:schemeClr val="bg1"/>
                </a:solidFill>
              </a:defRPr>
            </a:lvl4pPr>
            <a:lvl5pPr marL="2682301" indent="0">
              <a:buFontTx/>
              <a:buNone/>
              <a:defRPr>
                <a:solidFill>
                  <a:schemeClr val="bg1"/>
                </a:solidFill>
              </a:defRPr>
            </a:lvl5pPr>
          </a:lstStyle>
          <a:p>
            <a:pPr lvl="0"/>
            <a:r>
              <a:rPr lang="en-US" dirty="0"/>
              <a:t>Author Name</a:t>
            </a:r>
          </a:p>
        </p:txBody>
      </p:sp>
    </p:spTree>
    <p:extLst>
      <p:ext uri="{BB962C8B-B14F-4D97-AF65-F5344CB8AC3E}">
        <p14:creationId xmlns:p14="http://schemas.microsoft.com/office/powerpoint/2010/main" val="26011942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riple Picture Sprea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C921D8E-EF44-4748-81DF-77CB41402F76}"/>
              </a:ext>
            </a:extLst>
          </p:cNvPr>
          <p:cNvSpPr/>
          <p:nvPr userDrawn="1"/>
        </p:nvSpPr>
        <p:spPr>
          <a:xfrm>
            <a:off x="7726226" y="4482863"/>
            <a:ext cx="7818574" cy="515857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12FFD63-8D92-B741-B6B3-1FE000FF2716}"/>
              </a:ext>
            </a:extLst>
          </p:cNvPr>
          <p:cNvSpPr>
            <a:spLocks noGrp="1"/>
          </p:cNvSpPr>
          <p:nvPr>
            <p:ph type="title" hasCustomPrompt="1"/>
          </p:nvPr>
        </p:nvSpPr>
        <p:spPr>
          <a:xfrm>
            <a:off x="8894622" y="311727"/>
            <a:ext cx="6110764" cy="467205"/>
          </a:xfrm>
        </p:spPr>
        <p:txBody>
          <a:bodyPr anchor="ctr">
            <a:normAutofit/>
          </a:bodyPr>
          <a:lstStyle>
            <a:lvl1pPr>
              <a:defRPr sz="3200">
                <a:solidFill>
                  <a:schemeClr val="accent4"/>
                </a:solidFill>
              </a:defRPr>
            </a:lvl1pPr>
          </a:lstStyle>
          <a:p>
            <a:r>
              <a:rPr lang="en-US" dirty="0"/>
              <a:t>Feature Title</a:t>
            </a:r>
          </a:p>
        </p:txBody>
      </p:sp>
      <p:sp>
        <p:nvSpPr>
          <p:cNvPr id="3" name="Footer Placeholder 2">
            <a:extLst>
              <a:ext uri="{FF2B5EF4-FFF2-40B4-BE49-F238E27FC236}">
                <a16:creationId xmlns:a16="http://schemas.microsoft.com/office/drawing/2014/main" id="{CC7A09F6-762B-1942-9CA5-5B6680E33E98}"/>
              </a:ext>
            </a:extLst>
          </p:cNvPr>
          <p:cNvSpPr>
            <a:spLocks noGrp="1"/>
          </p:cNvSpPr>
          <p:nvPr>
            <p:ph type="ftr" sz="quarter" idx="10"/>
          </p:nvPr>
        </p:nvSpPr>
        <p:spPr/>
        <p:txBody>
          <a:bodyPr/>
          <a:lstStyle/>
          <a:p>
            <a:r>
              <a:rPr lang="en-US" dirty="0"/>
              <a:t>Add A Footer</a:t>
            </a:r>
          </a:p>
        </p:txBody>
      </p:sp>
      <p:sp>
        <p:nvSpPr>
          <p:cNvPr id="4" name="Slide Number Placeholder 3">
            <a:extLst>
              <a:ext uri="{FF2B5EF4-FFF2-40B4-BE49-F238E27FC236}">
                <a16:creationId xmlns:a16="http://schemas.microsoft.com/office/drawing/2014/main" id="{2672542B-48FE-D14C-A887-2A632489482C}"/>
              </a:ext>
            </a:extLst>
          </p:cNvPr>
          <p:cNvSpPr>
            <a:spLocks noGrp="1"/>
          </p:cNvSpPr>
          <p:nvPr>
            <p:ph type="sldNum" sz="quarter" idx="11"/>
          </p:nvPr>
        </p:nvSpPr>
        <p:spPr/>
        <p:txBody>
          <a:bodyPr/>
          <a:lstStyle/>
          <a:p>
            <a:fld id="{CB2079F2-58AF-ED44-82D7-E04B2F6FD686}" type="slidenum">
              <a:rPr lang="en-US" smtClean="0"/>
              <a:pPr/>
              <a:t>‹#›</a:t>
            </a:fld>
            <a:endParaRPr lang="en-US" dirty="0"/>
          </a:p>
        </p:txBody>
      </p:sp>
      <p:sp>
        <p:nvSpPr>
          <p:cNvPr id="5" name="Date Placeholder 4">
            <a:extLst>
              <a:ext uri="{FF2B5EF4-FFF2-40B4-BE49-F238E27FC236}">
                <a16:creationId xmlns:a16="http://schemas.microsoft.com/office/drawing/2014/main" id="{CF6A4B57-8BC2-1446-9E08-DD15BBFF0769}"/>
              </a:ext>
            </a:extLst>
          </p:cNvPr>
          <p:cNvSpPr>
            <a:spLocks noGrp="1"/>
          </p:cNvSpPr>
          <p:nvPr>
            <p:ph type="dt" sz="half" idx="12"/>
          </p:nvPr>
        </p:nvSpPr>
        <p:spPr/>
        <p:txBody>
          <a:bodyPr/>
          <a:lstStyle/>
          <a:p>
            <a:fld id="{BA31AE54-5642-FD4E-8B7A-C786568D42A9}" type="datetimeFigureOut">
              <a:rPr lang="en-US" smtClean="0"/>
              <a:pPr/>
              <a:t>3/18/2019</a:t>
            </a:fld>
            <a:endParaRPr lang="en-US" dirty="0"/>
          </a:p>
        </p:txBody>
      </p:sp>
      <p:sp>
        <p:nvSpPr>
          <p:cNvPr id="10" name="Picture Placeholder 9">
            <a:extLst>
              <a:ext uri="{FF2B5EF4-FFF2-40B4-BE49-F238E27FC236}">
                <a16:creationId xmlns:a16="http://schemas.microsoft.com/office/drawing/2014/main" id="{C04A0D6F-F996-434B-9FCE-1D573737EED5}"/>
              </a:ext>
            </a:extLst>
          </p:cNvPr>
          <p:cNvSpPr>
            <a:spLocks noGrp="1"/>
          </p:cNvSpPr>
          <p:nvPr>
            <p:ph type="pic" sz="quarter" idx="13"/>
          </p:nvPr>
        </p:nvSpPr>
        <p:spPr>
          <a:xfrm>
            <a:off x="415868" y="311728"/>
            <a:ext cx="6835538" cy="2670012"/>
          </a:xfrm>
        </p:spPr>
        <p:txBody>
          <a:bodyPr/>
          <a:lstStyle/>
          <a:p>
            <a:r>
              <a:rPr lang="en-US" dirty="0"/>
              <a:t>Click icon to add picture</a:t>
            </a:r>
          </a:p>
        </p:txBody>
      </p:sp>
      <p:sp>
        <p:nvSpPr>
          <p:cNvPr id="11" name="Text Placeholder 10">
            <a:extLst>
              <a:ext uri="{FF2B5EF4-FFF2-40B4-BE49-F238E27FC236}">
                <a16:creationId xmlns:a16="http://schemas.microsoft.com/office/drawing/2014/main" id="{AA6469F6-8A92-1342-9B85-AAD81B7C60F3}"/>
              </a:ext>
            </a:extLst>
          </p:cNvPr>
          <p:cNvSpPr>
            <a:spLocks noGrp="1"/>
          </p:cNvSpPr>
          <p:nvPr>
            <p:ph type="body" sz="quarter" idx="16" hasCustomPrompt="1"/>
          </p:nvPr>
        </p:nvSpPr>
        <p:spPr>
          <a:xfrm>
            <a:off x="8144648" y="311728"/>
            <a:ext cx="571265" cy="467204"/>
          </a:xfrm>
        </p:spPr>
        <p:txBody>
          <a:bodyPr anchor="ctr">
            <a:normAutofit/>
          </a:bodyPr>
          <a:lstStyle>
            <a:lvl1pPr marL="0" indent="0" algn="ctr">
              <a:buFontTx/>
              <a:buNone/>
              <a:defRPr sz="3200">
                <a:solidFill>
                  <a:schemeClr val="accent4"/>
                </a:solidFill>
              </a:defRPr>
            </a:lvl1pPr>
            <a:lvl2pPr>
              <a:defRPr sz="220"/>
            </a:lvl2pPr>
            <a:lvl3pPr marL="1341150" indent="0" algn="l">
              <a:buFontTx/>
              <a:buNone/>
              <a:defRPr sz="6500"/>
            </a:lvl3pPr>
          </a:lstStyle>
          <a:p>
            <a:pPr lvl="0"/>
            <a:r>
              <a:rPr lang="en-US" dirty="0"/>
              <a:t>1</a:t>
            </a:r>
          </a:p>
        </p:txBody>
      </p:sp>
      <p:sp>
        <p:nvSpPr>
          <p:cNvPr id="17" name="Text Placeholder 11">
            <a:extLst>
              <a:ext uri="{FF2B5EF4-FFF2-40B4-BE49-F238E27FC236}">
                <a16:creationId xmlns:a16="http://schemas.microsoft.com/office/drawing/2014/main" id="{C6AD0CFE-ADF0-1349-9915-E5938CF909D8}"/>
              </a:ext>
            </a:extLst>
          </p:cNvPr>
          <p:cNvSpPr>
            <a:spLocks noGrp="1"/>
          </p:cNvSpPr>
          <p:nvPr>
            <p:ph type="body" sz="quarter" idx="20"/>
          </p:nvPr>
        </p:nvSpPr>
        <p:spPr>
          <a:xfrm>
            <a:off x="8147385" y="4795935"/>
            <a:ext cx="6858000" cy="4540152"/>
          </a:xfrm>
        </p:spPr>
        <p:txBody>
          <a:bodyPr numCol="2" spcCol="182880">
            <a:normAutofit/>
          </a:bodyPr>
          <a:lstStyle>
            <a:lvl1pPr marL="0" indent="0">
              <a:lnSpc>
                <a:spcPct val="130000"/>
              </a:lnSpc>
              <a:buNone/>
              <a:defRPr sz="1400" b="1">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9" name="Straight Connector 18">
            <a:extLst>
              <a:ext uri="{FF2B5EF4-FFF2-40B4-BE49-F238E27FC236}">
                <a16:creationId xmlns:a16="http://schemas.microsoft.com/office/drawing/2014/main" id="{5AEA25B5-BD30-7942-99FD-AC4C77EFF5F9}"/>
              </a:ext>
            </a:extLst>
          </p:cNvPr>
          <p:cNvCxnSpPr>
            <a:cxnSpLocks/>
          </p:cNvCxnSpPr>
          <p:nvPr userDrawn="1"/>
        </p:nvCxnSpPr>
        <p:spPr>
          <a:xfrm flipH="1">
            <a:off x="9255195" y="4498281"/>
            <a:ext cx="5024776"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5" name="Picture Placeholder 9">
            <a:extLst>
              <a:ext uri="{FF2B5EF4-FFF2-40B4-BE49-F238E27FC236}">
                <a16:creationId xmlns:a16="http://schemas.microsoft.com/office/drawing/2014/main" id="{A3F6B2FB-B206-2F41-896C-A28898BB61FF}"/>
              </a:ext>
            </a:extLst>
          </p:cNvPr>
          <p:cNvSpPr>
            <a:spLocks noGrp="1"/>
          </p:cNvSpPr>
          <p:nvPr>
            <p:ph type="pic" sz="quarter" idx="21"/>
          </p:nvPr>
        </p:nvSpPr>
        <p:spPr>
          <a:xfrm>
            <a:off x="415868" y="3233832"/>
            <a:ext cx="6835538" cy="2670012"/>
          </a:xfrm>
        </p:spPr>
        <p:txBody>
          <a:bodyPr/>
          <a:lstStyle/>
          <a:p>
            <a:r>
              <a:rPr lang="en-US" dirty="0"/>
              <a:t>Click icon to add picture</a:t>
            </a:r>
          </a:p>
        </p:txBody>
      </p:sp>
      <p:sp>
        <p:nvSpPr>
          <p:cNvPr id="18" name="Picture Placeholder 9">
            <a:extLst>
              <a:ext uri="{FF2B5EF4-FFF2-40B4-BE49-F238E27FC236}">
                <a16:creationId xmlns:a16="http://schemas.microsoft.com/office/drawing/2014/main" id="{6637F497-9E90-F145-8AF3-3D684E896E03}"/>
              </a:ext>
            </a:extLst>
          </p:cNvPr>
          <p:cNvSpPr>
            <a:spLocks noGrp="1"/>
          </p:cNvSpPr>
          <p:nvPr>
            <p:ph type="pic" sz="quarter" idx="22"/>
          </p:nvPr>
        </p:nvSpPr>
        <p:spPr>
          <a:xfrm>
            <a:off x="415868" y="6155936"/>
            <a:ext cx="6835538" cy="2670012"/>
          </a:xfrm>
        </p:spPr>
        <p:txBody>
          <a:bodyPr/>
          <a:lstStyle/>
          <a:p>
            <a:r>
              <a:rPr lang="en-US" dirty="0"/>
              <a:t>Click icon to add picture</a:t>
            </a:r>
          </a:p>
        </p:txBody>
      </p:sp>
      <p:cxnSp>
        <p:nvCxnSpPr>
          <p:cNvPr id="9" name="Straight Connector 8">
            <a:extLst>
              <a:ext uri="{FF2B5EF4-FFF2-40B4-BE49-F238E27FC236}">
                <a16:creationId xmlns:a16="http://schemas.microsoft.com/office/drawing/2014/main" id="{E5D1B97F-218D-254F-B6EC-F39307B18202}"/>
              </a:ext>
            </a:extLst>
          </p:cNvPr>
          <p:cNvCxnSpPr>
            <a:cxnSpLocks/>
          </p:cNvCxnSpPr>
          <p:nvPr userDrawn="1"/>
        </p:nvCxnSpPr>
        <p:spPr>
          <a:xfrm>
            <a:off x="15280979" y="0"/>
            <a:ext cx="0" cy="9569837"/>
          </a:xfrm>
          <a:prstGeom prst="line">
            <a:avLst/>
          </a:prstGeom>
          <a:ln w="38100">
            <a:solidFill>
              <a:schemeClr val="accent4"/>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6BD92D1-6A58-3C42-8D9F-751C437A99D6}"/>
              </a:ext>
            </a:extLst>
          </p:cNvPr>
          <p:cNvCxnSpPr>
            <a:cxnSpLocks/>
          </p:cNvCxnSpPr>
          <p:nvPr userDrawn="1"/>
        </p:nvCxnSpPr>
        <p:spPr>
          <a:xfrm>
            <a:off x="8795133" y="311728"/>
            <a:ext cx="0" cy="769998"/>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2" name="Text Placeholder 11">
            <a:extLst>
              <a:ext uri="{FF2B5EF4-FFF2-40B4-BE49-F238E27FC236}">
                <a16:creationId xmlns:a16="http://schemas.microsoft.com/office/drawing/2014/main" id="{DCA43B81-1457-A84D-AC2B-479069DF61C8}"/>
              </a:ext>
            </a:extLst>
          </p:cNvPr>
          <p:cNvSpPr>
            <a:spLocks noGrp="1"/>
          </p:cNvSpPr>
          <p:nvPr>
            <p:ph type="body" sz="quarter" idx="17"/>
          </p:nvPr>
        </p:nvSpPr>
        <p:spPr>
          <a:xfrm>
            <a:off x="8147385" y="1230094"/>
            <a:ext cx="6858000" cy="2968682"/>
          </a:xfrm>
        </p:spPr>
        <p:txBody>
          <a:bodyPr numCol="1" spcCol="182880">
            <a:normAutofit/>
          </a:bodyPr>
          <a:lstStyle>
            <a:lvl1pPr marL="0" indent="0">
              <a:lnSpc>
                <a:spcPct val="130000"/>
              </a:lnSpc>
              <a:buNone/>
              <a:defRPr sz="14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66">
            <a:extLst>
              <a:ext uri="{FF2B5EF4-FFF2-40B4-BE49-F238E27FC236}">
                <a16:creationId xmlns:a16="http://schemas.microsoft.com/office/drawing/2014/main" id="{AA36EDC0-5201-974E-B317-50FCD7C1FA1E}"/>
              </a:ext>
            </a:extLst>
          </p:cNvPr>
          <p:cNvSpPr>
            <a:spLocks noGrp="1"/>
          </p:cNvSpPr>
          <p:nvPr>
            <p:ph type="body" sz="quarter" idx="26" hasCustomPrompt="1"/>
          </p:nvPr>
        </p:nvSpPr>
        <p:spPr>
          <a:xfrm>
            <a:off x="8894622" y="762889"/>
            <a:ext cx="2266562" cy="318837"/>
          </a:xfrm>
        </p:spPr>
        <p:txBody>
          <a:bodyPr anchor="ctr">
            <a:noAutofit/>
          </a:bodyPr>
          <a:lstStyle>
            <a:lvl1pPr marL="0" indent="0" algn="l">
              <a:buFontTx/>
              <a:buNone/>
              <a:defRPr sz="1600" b="1" u="none">
                <a:solidFill>
                  <a:schemeClr val="tx1"/>
                </a:solidFill>
                <a:latin typeface="Century Gothic" panose="020B0502020202020204" pitchFamily="34" charset="0"/>
              </a:defRPr>
            </a:lvl1pPr>
            <a:lvl2pPr marL="670575" indent="0">
              <a:buFontTx/>
              <a:buNone/>
              <a:defRPr>
                <a:solidFill>
                  <a:schemeClr val="bg1"/>
                </a:solidFill>
              </a:defRPr>
            </a:lvl2pPr>
            <a:lvl3pPr marL="1341150" indent="0">
              <a:buFontTx/>
              <a:buNone/>
              <a:defRPr>
                <a:solidFill>
                  <a:schemeClr val="bg1"/>
                </a:solidFill>
              </a:defRPr>
            </a:lvl3pPr>
            <a:lvl4pPr marL="2011725" indent="0">
              <a:buFontTx/>
              <a:buNone/>
              <a:defRPr>
                <a:solidFill>
                  <a:schemeClr val="bg1"/>
                </a:solidFill>
              </a:defRPr>
            </a:lvl4pPr>
            <a:lvl5pPr marL="2682301" indent="0">
              <a:buFontTx/>
              <a:buNone/>
              <a:defRPr>
                <a:solidFill>
                  <a:schemeClr val="bg1"/>
                </a:solidFill>
              </a:defRPr>
            </a:lvl5pPr>
          </a:lstStyle>
          <a:p>
            <a:pPr lvl="0"/>
            <a:r>
              <a:rPr lang="en-US" dirty="0"/>
              <a:t>Author Name</a:t>
            </a:r>
          </a:p>
        </p:txBody>
      </p:sp>
    </p:spTree>
    <p:extLst>
      <p:ext uri="{BB962C8B-B14F-4D97-AF65-F5344CB8AC3E}">
        <p14:creationId xmlns:p14="http://schemas.microsoft.com/office/powerpoint/2010/main" val="33586298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Sprea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FE11495-E900-0141-9F12-9208AE75C7A5}"/>
              </a:ext>
            </a:extLst>
          </p:cNvPr>
          <p:cNvSpPr/>
          <p:nvPr userDrawn="1"/>
        </p:nvSpPr>
        <p:spPr>
          <a:xfrm>
            <a:off x="0" y="0"/>
            <a:ext cx="7772400" cy="9624299"/>
          </a:xfrm>
          <a:prstGeom prst="rect">
            <a:avLst/>
          </a:prstGeom>
          <a:solidFill>
            <a:schemeClr val="tx2">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12FFD63-8D92-B741-B6B3-1FE000FF2716}"/>
              </a:ext>
            </a:extLst>
          </p:cNvPr>
          <p:cNvSpPr>
            <a:spLocks noGrp="1"/>
          </p:cNvSpPr>
          <p:nvPr>
            <p:ph type="title" hasCustomPrompt="1"/>
          </p:nvPr>
        </p:nvSpPr>
        <p:spPr>
          <a:xfrm>
            <a:off x="8894622" y="311727"/>
            <a:ext cx="6110764" cy="467205"/>
          </a:xfrm>
        </p:spPr>
        <p:txBody>
          <a:bodyPr anchor="ctr">
            <a:normAutofit/>
          </a:bodyPr>
          <a:lstStyle>
            <a:lvl1pPr>
              <a:defRPr sz="3200">
                <a:solidFill>
                  <a:schemeClr val="accent4"/>
                </a:solidFill>
              </a:defRPr>
            </a:lvl1pPr>
          </a:lstStyle>
          <a:p>
            <a:r>
              <a:rPr lang="en-US" dirty="0"/>
              <a:t>Feature Title</a:t>
            </a:r>
          </a:p>
        </p:txBody>
      </p:sp>
      <p:sp>
        <p:nvSpPr>
          <p:cNvPr id="3" name="Footer Placeholder 2">
            <a:extLst>
              <a:ext uri="{FF2B5EF4-FFF2-40B4-BE49-F238E27FC236}">
                <a16:creationId xmlns:a16="http://schemas.microsoft.com/office/drawing/2014/main" id="{CC7A09F6-762B-1942-9CA5-5B6680E33E98}"/>
              </a:ext>
            </a:extLst>
          </p:cNvPr>
          <p:cNvSpPr>
            <a:spLocks noGrp="1"/>
          </p:cNvSpPr>
          <p:nvPr>
            <p:ph type="ftr" sz="quarter" idx="10"/>
          </p:nvPr>
        </p:nvSpPr>
        <p:spPr/>
        <p:txBody>
          <a:bodyPr/>
          <a:lstStyle/>
          <a:p>
            <a:r>
              <a:rPr lang="en-US" dirty="0"/>
              <a:t>Add A Footer</a:t>
            </a:r>
          </a:p>
        </p:txBody>
      </p:sp>
      <p:sp>
        <p:nvSpPr>
          <p:cNvPr id="4" name="Slide Number Placeholder 3">
            <a:extLst>
              <a:ext uri="{FF2B5EF4-FFF2-40B4-BE49-F238E27FC236}">
                <a16:creationId xmlns:a16="http://schemas.microsoft.com/office/drawing/2014/main" id="{2672542B-48FE-D14C-A887-2A632489482C}"/>
              </a:ext>
            </a:extLst>
          </p:cNvPr>
          <p:cNvSpPr>
            <a:spLocks noGrp="1"/>
          </p:cNvSpPr>
          <p:nvPr>
            <p:ph type="sldNum" sz="quarter" idx="11"/>
          </p:nvPr>
        </p:nvSpPr>
        <p:spPr/>
        <p:txBody>
          <a:bodyPr/>
          <a:lstStyle/>
          <a:p>
            <a:fld id="{CB2079F2-58AF-ED44-82D7-E04B2F6FD686}" type="slidenum">
              <a:rPr lang="en-US" smtClean="0"/>
              <a:pPr/>
              <a:t>‹#›</a:t>
            </a:fld>
            <a:endParaRPr lang="en-US" dirty="0"/>
          </a:p>
        </p:txBody>
      </p:sp>
      <p:sp>
        <p:nvSpPr>
          <p:cNvPr id="5" name="Date Placeholder 4">
            <a:extLst>
              <a:ext uri="{FF2B5EF4-FFF2-40B4-BE49-F238E27FC236}">
                <a16:creationId xmlns:a16="http://schemas.microsoft.com/office/drawing/2014/main" id="{CF6A4B57-8BC2-1446-9E08-DD15BBFF0769}"/>
              </a:ext>
            </a:extLst>
          </p:cNvPr>
          <p:cNvSpPr>
            <a:spLocks noGrp="1"/>
          </p:cNvSpPr>
          <p:nvPr>
            <p:ph type="dt" sz="half" idx="12"/>
          </p:nvPr>
        </p:nvSpPr>
        <p:spPr/>
        <p:txBody>
          <a:bodyPr/>
          <a:lstStyle/>
          <a:p>
            <a:fld id="{BA31AE54-5642-FD4E-8B7A-C786568D42A9}" type="datetimeFigureOut">
              <a:rPr lang="en-US" smtClean="0"/>
              <a:pPr/>
              <a:t>3/18/2019</a:t>
            </a:fld>
            <a:endParaRPr lang="en-US" dirty="0"/>
          </a:p>
        </p:txBody>
      </p:sp>
      <p:sp>
        <p:nvSpPr>
          <p:cNvPr id="11" name="Text Placeholder 10">
            <a:extLst>
              <a:ext uri="{FF2B5EF4-FFF2-40B4-BE49-F238E27FC236}">
                <a16:creationId xmlns:a16="http://schemas.microsoft.com/office/drawing/2014/main" id="{AA6469F6-8A92-1342-9B85-AAD81B7C60F3}"/>
              </a:ext>
            </a:extLst>
          </p:cNvPr>
          <p:cNvSpPr>
            <a:spLocks noGrp="1"/>
          </p:cNvSpPr>
          <p:nvPr>
            <p:ph type="body" sz="quarter" idx="16" hasCustomPrompt="1"/>
          </p:nvPr>
        </p:nvSpPr>
        <p:spPr>
          <a:xfrm>
            <a:off x="8144648" y="311728"/>
            <a:ext cx="571265" cy="467204"/>
          </a:xfrm>
        </p:spPr>
        <p:txBody>
          <a:bodyPr anchor="ctr">
            <a:normAutofit/>
          </a:bodyPr>
          <a:lstStyle>
            <a:lvl1pPr marL="0" indent="0" algn="ctr">
              <a:buFontTx/>
              <a:buNone/>
              <a:defRPr sz="3200">
                <a:solidFill>
                  <a:schemeClr val="accent4"/>
                </a:solidFill>
              </a:defRPr>
            </a:lvl1pPr>
            <a:lvl2pPr>
              <a:defRPr sz="220"/>
            </a:lvl2pPr>
            <a:lvl3pPr marL="1341150" indent="0" algn="l">
              <a:buFontTx/>
              <a:buNone/>
              <a:defRPr sz="6500"/>
            </a:lvl3pPr>
          </a:lstStyle>
          <a:p>
            <a:pPr lvl="0"/>
            <a:r>
              <a:rPr lang="en-US" dirty="0"/>
              <a:t>1</a:t>
            </a:r>
          </a:p>
        </p:txBody>
      </p:sp>
      <p:sp>
        <p:nvSpPr>
          <p:cNvPr id="17" name="Text Placeholder 11">
            <a:extLst>
              <a:ext uri="{FF2B5EF4-FFF2-40B4-BE49-F238E27FC236}">
                <a16:creationId xmlns:a16="http://schemas.microsoft.com/office/drawing/2014/main" id="{C6AD0CFE-ADF0-1349-9915-E5938CF909D8}"/>
              </a:ext>
            </a:extLst>
          </p:cNvPr>
          <p:cNvSpPr>
            <a:spLocks noGrp="1"/>
          </p:cNvSpPr>
          <p:nvPr>
            <p:ph type="body" sz="quarter" idx="20"/>
          </p:nvPr>
        </p:nvSpPr>
        <p:spPr>
          <a:xfrm>
            <a:off x="8147385" y="4795935"/>
            <a:ext cx="6858000" cy="4540152"/>
          </a:xfrm>
        </p:spPr>
        <p:txBody>
          <a:bodyPr numCol="2" spcCol="182880">
            <a:normAutofit/>
          </a:bodyPr>
          <a:lstStyle>
            <a:lvl1pPr marL="0" indent="0">
              <a:lnSpc>
                <a:spcPct val="130000"/>
              </a:lnSpc>
              <a:buNone/>
              <a:defRPr sz="14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9" name="Straight Connector 18">
            <a:extLst>
              <a:ext uri="{FF2B5EF4-FFF2-40B4-BE49-F238E27FC236}">
                <a16:creationId xmlns:a16="http://schemas.microsoft.com/office/drawing/2014/main" id="{5AEA25B5-BD30-7942-99FD-AC4C77EFF5F9}"/>
              </a:ext>
            </a:extLst>
          </p:cNvPr>
          <p:cNvCxnSpPr>
            <a:cxnSpLocks/>
          </p:cNvCxnSpPr>
          <p:nvPr userDrawn="1"/>
        </p:nvCxnSpPr>
        <p:spPr>
          <a:xfrm flipH="1">
            <a:off x="9255195" y="4498281"/>
            <a:ext cx="5024776"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A567D2B-7B8E-D04F-BEE5-C95ACE6CDD98}"/>
              </a:ext>
            </a:extLst>
          </p:cNvPr>
          <p:cNvSpPr txBox="1"/>
          <p:nvPr userDrawn="1"/>
        </p:nvSpPr>
        <p:spPr>
          <a:xfrm>
            <a:off x="2858895" y="-381857"/>
            <a:ext cx="2118732" cy="3939540"/>
          </a:xfrm>
          <a:prstGeom prst="rect">
            <a:avLst/>
          </a:prstGeom>
          <a:noFill/>
        </p:spPr>
        <p:txBody>
          <a:bodyPr wrap="square" rtlCol="0">
            <a:spAutoFit/>
          </a:bodyPr>
          <a:lstStyle/>
          <a:p>
            <a:pPr algn="ctr"/>
            <a:r>
              <a:rPr lang="en-US" sz="25000" dirty="0">
                <a:solidFill>
                  <a:schemeClr val="accent4"/>
                </a:solidFill>
              </a:rPr>
              <a:t>“</a:t>
            </a:r>
          </a:p>
        </p:txBody>
      </p:sp>
      <p:sp>
        <p:nvSpPr>
          <p:cNvPr id="18" name="TextBox 17">
            <a:extLst>
              <a:ext uri="{FF2B5EF4-FFF2-40B4-BE49-F238E27FC236}">
                <a16:creationId xmlns:a16="http://schemas.microsoft.com/office/drawing/2014/main" id="{92D24E3B-777C-EA49-9202-70B0F83AC6FA}"/>
              </a:ext>
            </a:extLst>
          </p:cNvPr>
          <p:cNvSpPr txBox="1"/>
          <p:nvPr userDrawn="1"/>
        </p:nvSpPr>
        <p:spPr>
          <a:xfrm rot="10800000">
            <a:off x="2858895" y="6076639"/>
            <a:ext cx="2118732" cy="3939540"/>
          </a:xfrm>
          <a:prstGeom prst="rect">
            <a:avLst/>
          </a:prstGeom>
          <a:noFill/>
        </p:spPr>
        <p:txBody>
          <a:bodyPr wrap="square" rtlCol="0">
            <a:spAutoFit/>
          </a:bodyPr>
          <a:lstStyle/>
          <a:p>
            <a:pPr algn="ctr"/>
            <a:r>
              <a:rPr lang="en-US" sz="25000" dirty="0">
                <a:solidFill>
                  <a:schemeClr val="accent4"/>
                </a:solidFill>
              </a:rPr>
              <a:t>“</a:t>
            </a:r>
          </a:p>
        </p:txBody>
      </p:sp>
      <p:sp>
        <p:nvSpPr>
          <p:cNvPr id="21" name="Text Placeholder 66">
            <a:extLst>
              <a:ext uri="{FF2B5EF4-FFF2-40B4-BE49-F238E27FC236}">
                <a16:creationId xmlns:a16="http://schemas.microsoft.com/office/drawing/2014/main" id="{817AC35A-DD6D-0549-B7C2-7AF50B567E4C}"/>
              </a:ext>
            </a:extLst>
          </p:cNvPr>
          <p:cNvSpPr>
            <a:spLocks noGrp="1"/>
          </p:cNvSpPr>
          <p:nvPr>
            <p:ph type="body" sz="quarter" idx="22" hasCustomPrompt="1"/>
          </p:nvPr>
        </p:nvSpPr>
        <p:spPr>
          <a:xfrm>
            <a:off x="342901" y="2450112"/>
            <a:ext cx="7150720" cy="4628685"/>
          </a:xfrm>
        </p:spPr>
        <p:txBody>
          <a:bodyPr anchor="ctr">
            <a:normAutofit/>
          </a:bodyPr>
          <a:lstStyle>
            <a:lvl1pPr marL="0" indent="0" algn="ctr">
              <a:buFontTx/>
              <a:buNone/>
              <a:defRPr sz="6000">
                <a:solidFill>
                  <a:schemeClr val="bg1"/>
                </a:solidFill>
              </a:defRPr>
            </a:lvl1pPr>
            <a:lvl2pPr marL="670575" indent="0">
              <a:buFontTx/>
              <a:buNone/>
              <a:defRPr>
                <a:solidFill>
                  <a:schemeClr val="bg1"/>
                </a:solidFill>
              </a:defRPr>
            </a:lvl2pPr>
            <a:lvl3pPr marL="1341150" indent="0">
              <a:buFontTx/>
              <a:buNone/>
              <a:defRPr>
                <a:solidFill>
                  <a:schemeClr val="bg1"/>
                </a:solidFill>
              </a:defRPr>
            </a:lvl3pPr>
            <a:lvl4pPr marL="2011725" indent="0">
              <a:buFontTx/>
              <a:buNone/>
              <a:defRPr>
                <a:solidFill>
                  <a:schemeClr val="bg1"/>
                </a:solidFill>
              </a:defRPr>
            </a:lvl4pPr>
            <a:lvl5pPr marL="2682301" indent="0">
              <a:buFontTx/>
              <a:buNone/>
              <a:defRPr>
                <a:solidFill>
                  <a:schemeClr val="bg1"/>
                </a:solidFill>
              </a:defRPr>
            </a:lvl5pPr>
          </a:lstStyle>
          <a:p>
            <a:pPr lvl="0"/>
            <a:r>
              <a:rPr lang="en-US" dirty="0"/>
              <a:t>Lorem ipsum sit amet consectetur adipiscing </a:t>
            </a:r>
            <a:r>
              <a:rPr lang="en-US" dirty="0" err="1"/>
              <a:t>elit</a:t>
            </a:r>
            <a:r>
              <a:rPr lang="en-US" dirty="0"/>
              <a:t>.</a:t>
            </a:r>
          </a:p>
        </p:txBody>
      </p:sp>
      <p:cxnSp>
        <p:nvCxnSpPr>
          <p:cNvPr id="23" name="Straight Connector 22">
            <a:extLst>
              <a:ext uri="{FF2B5EF4-FFF2-40B4-BE49-F238E27FC236}">
                <a16:creationId xmlns:a16="http://schemas.microsoft.com/office/drawing/2014/main" id="{771C15E6-4FC5-D44D-BBBF-862D4690F6D3}"/>
              </a:ext>
            </a:extLst>
          </p:cNvPr>
          <p:cNvCxnSpPr>
            <a:cxnSpLocks/>
          </p:cNvCxnSpPr>
          <p:nvPr userDrawn="1"/>
        </p:nvCxnSpPr>
        <p:spPr>
          <a:xfrm>
            <a:off x="15280979" y="0"/>
            <a:ext cx="0" cy="9569837"/>
          </a:xfrm>
          <a:prstGeom prst="line">
            <a:avLst/>
          </a:prstGeom>
          <a:ln w="38100">
            <a:solidFill>
              <a:schemeClr val="accent4"/>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EB3641E-01A4-4840-93A5-99968C1C535F}"/>
              </a:ext>
            </a:extLst>
          </p:cNvPr>
          <p:cNvCxnSpPr>
            <a:cxnSpLocks/>
          </p:cNvCxnSpPr>
          <p:nvPr userDrawn="1"/>
        </p:nvCxnSpPr>
        <p:spPr>
          <a:xfrm>
            <a:off x="8795133" y="311728"/>
            <a:ext cx="0" cy="769998"/>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5" name="Text Placeholder 11">
            <a:extLst>
              <a:ext uri="{FF2B5EF4-FFF2-40B4-BE49-F238E27FC236}">
                <a16:creationId xmlns:a16="http://schemas.microsoft.com/office/drawing/2014/main" id="{A76A0302-4D4D-7F47-B21A-50BB5034033E}"/>
              </a:ext>
            </a:extLst>
          </p:cNvPr>
          <p:cNvSpPr>
            <a:spLocks noGrp="1"/>
          </p:cNvSpPr>
          <p:nvPr>
            <p:ph type="body" sz="quarter" idx="17"/>
          </p:nvPr>
        </p:nvSpPr>
        <p:spPr>
          <a:xfrm>
            <a:off x="8147385" y="1230094"/>
            <a:ext cx="6858000" cy="2968682"/>
          </a:xfrm>
        </p:spPr>
        <p:txBody>
          <a:bodyPr numCol="1" spcCol="182880">
            <a:normAutofit/>
          </a:bodyPr>
          <a:lstStyle>
            <a:lvl1pPr marL="0" indent="0">
              <a:lnSpc>
                <a:spcPct val="130000"/>
              </a:lnSpc>
              <a:buNone/>
              <a:defRPr sz="14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Text Placeholder 66">
            <a:extLst>
              <a:ext uri="{FF2B5EF4-FFF2-40B4-BE49-F238E27FC236}">
                <a16:creationId xmlns:a16="http://schemas.microsoft.com/office/drawing/2014/main" id="{D6AC1690-BE22-174C-A797-3F0DA207F1ED}"/>
              </a:ext>
            </a:extLst>
          </p:cNvPr>
          <p:cNvSpPr>
            <a:spLocks noGrp="1"/>
          </p:cNvSpPr>
          <p:nvPr>
            <p:ph type="body" sz="quarter" idx="26" hasCustomPrompt="1"/>
          </p:nvPr>
        </p:nvSpPr>
        <p:spPr>
          <a:xfrm>
            <a:off x="8894622" y="762889"/>
            <a:ext cx="2266562" cy="318837"/>
          </a:xfrm>
        </p:spPr>
        <p:txBody>
          <a:bodyPr anchor="ctr">
            <a:noAutofit/>
          </a:bodyPr>
          <a:lstStyle>
            <a:lvl1pPr marL="0" indent="0" algn="l">
              <a:buFontTx/>
              <a:buNone/>
              <a:defRPr sz="1600" b="1" u="none">
                <a:solidFill>
                  <a:schemeClr val="tx1"/>
                </a:solidFill>
                <a:latin typeface="Century Gothic" panose="020B0502020202020204" pitchFamily="34" charset="0"/>
              </a:defRPr>
            </a:lvl1pPr>
            <a:lvl2pPr marL="670575" indent="0">
              <a:buFontTx/>
              <a:buNone/>
              <a:defRPr>
                <a:solidFill>
                  <a:schemeClr val="bg1"/>
                </a:solidFill>
              </a:defRPr>
            </a:lvl2pPr>
            <a:lvl3pPr marL="1341150" indent="0">
              <a:buFontTx/>
              <a:buNone/>
              <a:defRPr>
                <a:solidFill>
                  <a:schemeClr val="bg1"/>
                </a:solidFill>
              </a:defRPr>
            </a:lvl3pPr>
            <a:lvl4pPr marL="2011725" indent="0">
              <a:buFontTx/>
              <a:buNone/>
              <a:defRPr>
                <a:solidFill>
                  <a:schemeClr val="bg1"/>
                </a:solidFill>
              </a:defRPr>
            </a:lvl4pPr>
            <a:lvl5pPr marL="2682301" indent="0">
              <a:buFontTx/>
              <a:buNone/>
              <a:defRPr>
                <a:solidFill>
                  <a:schemeClr val="bg1"/>
                </a:solidFill>
              </a:defRPr>
            </a:lvl5pPr>
          </a:lstStyle>
          <a:p>
            <a:pPr lvl="0"/>
            <a:r>
              <a:rPr lang="en-US" dirty="0"/>
              <a:t>Author Name</a:t>
            </a:r>
          </a:p>
        </p:txBody>
      </p:sp>
    </p:spTree>
    <p:extLst>
      <p:ext uri="{BB962C8B-B14F-4D97-AF65-F5344CB8AC3E}">
        <p14:creationId xmlns:p14="http://schemas.microsoft.com/office/powerpoint/2010/main" val="40555003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and Picture Sprea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FE11495-E900-0141-9F12-9208AE75C7A5}"/>
              </a:ext>
            </a:extLst>
          </p:cNvPr>
          <p:cNvSpPr/>
          <p:nvPr userDrawn="1"/>
        </p:nvSpPr>
        <p:spPr>
          <a:xfrm>
            <a:off x="7772400" y="1"/>
            <a:ext cx="7772400" cy="5029200"/>
          </a:xfrm>
          <a:prstGeom prst="rect">
            <a:avLst/>
          </a:prstGeom>
          <a:solidFill>
            <a:schemeClr val="tx2">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12FFD63-8D92-B741-B6B3-1FE000FF2716}"/>
              </a:ext>
            </a:extLst>
          </p:cNvPr>
          <p:cNvSpPr>
            <a:spLocks noGrp="1"/>
          </p:cNvSpPr>
          <p:nvPr>
            <p:ph type="title" hasCustomPrompt="1"/>
          </p:nvPr>
        </p:nvSpPr>
        <p:spPr>
          <a:xfrm>
            <a:off x="1204217" y="311727"/>
            <a:ext cx="6110764" cy="467205"/>
          </a:xfrm>
        </p:spPr>
        <p:txBody>
          <a:bodyPr anchor="ctr">
            <a:normAutofit/>
          </a:bodyPr>
          <a:lstStyle>
            <a:lvl1pPr>
              <a:defRPr sz="3200">
                <a:solidFill>
                  <a:schemeClr val="accent4"/>
                </a:solidFill>
              </a:defRPr>
            </a:lvl1pPr>
          </a:lstStyle>
          <a:p>
            <a:r>
              <a:rPr lang="en-US" dirty="0"/>
              <a:t>Feature Title</a:t>
            </a:r>
          </a:p>
        </p:txBody>
      </p:sp>
      <p:sp>
        <p:nvSpPr>
          <p:cNvPr id="3" name="Footer Placeholder 2">
            <a:extLst>
              <a:ext uri="{FF2B5EF4-FFF2-40B4-BE49-F238E27FC236}">
                <a16:creationId xmlns:a16="http://schemas.microsoft.com/office/drawing/2014/main" id="{CC7A09F6-762B-1942-9CA5-5B6680E33E98}"/>
              </a:ext>
            </a:extLst>
          </p:cNvPr>
          <p:cNvSpPr>
            <a:spLocks noGrp="1"/>
          </p:cNvSpPr>
          <p:nvPr>
            <p:ph type="ftr" sz="quarter" idx="10"/>
          </p:nvPr>
        </p:nvSpPr>
        <p:spPr/>
        <p:txBody>
          <a:bodyPr/>
          <a:lstStyle/>
          <a:p>
            <a:r>
              <a:rPr lang="en-US" dirty="0"/>
              <a:t>Add A Footer</a:t>
            </a:r>
          </a:p>
        </p:txBody>
      </p:sp>
      <p:sp>
        <p:nvSpPr>
          <p:cNvPr id="4" name="Slide Number Placeholder 3">
            <a:extLst>
              <a:ext uri="{FF2B5EF4-FFF2-40B4-BE49-F238E27FC236}">
                <a16:creationId xmlns:a16="http://schemas.microsoft.com/office/drawing/2014/main" id="{2672542B-48FE-D14C-A887-2A632489482C}"/>
              </a:ext>
            </a:extLst>
          </p:cNvPr>
          <p:cNvSpPr>
            <a:spLocks noGrp="1"/>
          </p:cNvSpPr>
          <p:nvPr>
            <p:ph type="sldNum" sz="quarter" idx="11"/>
          </p:nvPr>
        </p:nvSpPr>
        <p:spPr/>
        <p:txBody>
          <a:bodyPr/>
          <a:lstStyle/>
          <a:p>
            <a:fld id="{CB2079F2-58AF-ED44-82D7-E04B2F6FD686}" type="slidenum">
              <a:rPr lang="en-US" smtClean="0"/>
              <a:pPr/>
              <a:t>‹#›</a:t>
            </a:fld>
            <a:endParaRPr lang="en-US" dirty="0"/>
          </a:p>
        </p:txBody>
      </p:sp>
      <p:sp>
        <p:nvSpPr>
          <p:cNvPr id="5" name="Date Placeholder 4">
            <a:extLst>
              <a:ext uri="{FF2B5EF4-FFF2-40B4-BE49-F238E27FC236}">
                <a16:creationId xmlns:a16="http://schemas.microsoft.com/office/drawing/2014/main" id="{CF6A4B57-8BC2-1446-9E08-DD15BBFF0769}"/>
              </a:ext>
            </a:extLst>
          </p:cNvPr>
          <p:cNvSpPr>
            <a:spLocks noGrp="1"/>
          </p:cNvSpPr>
          <p:nvPr>
            <p:ph type="dt" sz="half" idx="12"/>
          </p:nvPr>
        </p:nvSpPr>
        <p:spPr/>
        <p:txBody>
          <a:bodyPr/>
          <a:lstStyle/>
          <a:p>
            <a:fld id="{BA31AE54-5642-FD4E-8B7A-C786568D42A9}" type="datetimeFigureOut">
              <a:rPr lang="en-US" smtClean="0"/>
              <a:pPr/>
              <a:t>3/18/2019</a:t>
            </a:fld>
            <a:endParaRPr lang="en-US" dirty="0"/>
          </a:p>
        </p:txBody>
      </p:sp>
      <p:cxnSp>
        <p:nvCxnSpPr>
          <p:cNvPr id="8" name="Straight Connector 7">
            <a:extLst>
              <a:ext uri="{FF2B5EF4-FFF2-40B4-BE49-F238E27FC236}">
                <a16:creationId xmlns:a16="http://schemas.microsoft.com/office/drawing/2014/main" id="{4092FED9-F29D-644B-BCF2-2968CED2C749}"/>
              </a:ext>
            </a:extLst>
          </p:cNvPr>
          <p:cNvCxnSpPr>
            <a:cxnSpLocks/>
          </p:cNvCxnSpPr>
          <p:nvPr userDrawn="1"/>
        </p:nvCxnSpPr>
        <p:spPr>
          <a:xfrm>
            <a:off x="1104728" y="311728"/>
            <a:ext cx="0" cy="82939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6469F6-8A92-1342-9B85-AAD81B7C60F3}"/>
              </a:ext>
            </a:extLst>
          </p:cNvPr>
          <p:cNvSpPr>
            <a:spLocks noGrp="1"/>
          </p:cNvSpPr>
          <p:nvPr>
            <p:ph type="body" sz="quarter" idx="16" hasCustomPrompt="1"/>
          </p:nvPr>
        </p:nvSpPr>
        <p:spPr>
          <a:xfrm>
            <a:off x="454243" y="311728"/>
            <a:ext cx="571265" cy="467204"/>
          </a:xfrm>
        </p:spPr>
        <p:txBody>
          <a:bodyPr anchor="ctr">
            <a:normAutofit/>
          </a:bodyPr>
          <a:lstStyle>
            <a:lvl1pPr marL="0" indent="0" algn="ctr">
              <a:buFontTx/>
              <a:buNone/>
              <a:defRPr sz="3200">
                <a:solidFill>
                  <a:schemeClr val="accent4"/>
                </a:solidFill>
              </a:defRPr>
            </a:lvl1pPr>
            <a:lvl2pPr>
              <a:defRPr sz="220"/>
            </a:lvl2pPr>
            <a:lvl3pPr marL="1341150" indent="0" algn="l">
              <a:buFontTx/>
              <a:buNone/>
              <a:defRPr sz="6500"/>
            </a:lvl3pPr>
          </a:lstStyle>
          <a:p>
            <a:pPr lvl="0"/>
            <a:r>
              <a:rPr lang="en-US" dirty="0"/>
              <a:t>1</a:t>
            </a:r>
          </a:p>
        </p:txBody>
      </p:sp>
      <p:sp>
        <p:nvSpPr>
          <p:cNvPr id="15" name="TextBox 14">
            <a:extLst>
              <a:ext uri="{FF2B5EF4-FFF2-40B4-BE49-F238E27FC236}">
                <a16:creationId xmlns:a16="http://schemas.microsoft.com/office/drawing/2014/main" id="{FA567D2B-7B8E-D04F-BEE5-C95ACE6CDD98}"/>
              </a:ext>
            </a:extLst>
          </p:cNvPr>
          <p:cNvSpPr txBox="1"/>
          <p:nvPr userDrawn="1"/>
        </p:nvSpPr>
        <p:spPr>
          <a:xfrm>
            <a:off x="10631295" y="127427"/>
            <a:ext cx="2118732" cy="2400657"/>
          </a:xfrm>
          <a:prstGeom prst="rect">
            <a:avLst/>
          </a:prstGeom>
          <a:noFill/>
        </p:spPr>
        <p:txBody>
          <a:bodyPr wrap="square" rtlCol="0">
            <a:spAutoFit/>
          </a:bodyPr>
          <a:lstStyle/>
          <a:p>
            <a:pPr algn="ctr"/>
            <a:r>
              <a:rPr lang="en-US" sz="15000" dirty="0">
                <a:solidFill>
                  <a:schemeClr val="accent4"/>
                </a:solidFill>
              </a:rPr>
              <a:t>“</a:t>
            </a:r>
          </a:p>
        </p:txBody>
      </p:sp>
      <p:sp>
        <p:nvSpPr>
          <p:cNvPr id="18" name="TextBox 17">
            <a:extLst>
              <a:ext uri="{FF2B5EF4-FFF2-40B4-BE49-F238E27FC236}">
                <a16:creationId xmlns:a16="http://schemas.microsoft.com/office/drawing/2014/main" id="{92D24E3B-777C-EA49-9202-70B0F83AC6FA}"/>
              </a:ext>
            </a:extLst>
          </p:cNvPr>
          <p:cNvSpPr txBox="1"/>
          <p:nvPr userDrawn="1"/>
        </p:nvSpPr>
        <p:spPr>
          <a:xfrm rot="10800000">
            <a:off x="10631295" y="2581409"/>
            <a:ext cx="2118732" cy="2400657"/>
          </a:xfrm>
          <a:prstGeom prst="rect">
            <a:avLst/>
          </a:prstGeom>
          <a:noFill/>
        </p:spPr>
        <p:txBody>
          <a:bodyPr wrap="square" rtlCol="0">
            <a:spAutoFit/>
          </a:bodyPr>
          <a:lstStyle/>
          <a:p>
            <a:pPr algn="ctr"/>
            <a:r>
              <a:rPr lang="en-US" sz="15000" dirty="0">
                <a:solidFill>
                  <a:schemeClr val="accent4"/>
                </a:solidFill>
              </a:rPr>
              <a:t>“</a:t>
            </a:r>
          </a:p>
        </p:txBody>
      </p:sp>
      <p:sp>
        <p:nvSpPr>
          <p:cNvPr id="21" name="Text Placeholder 66">
            <a:extLst>
              <a:ext uri="{FF2B5EF4-FFF2-40B4-BE49-F238E27FC236}">
                <a16:creationId xmlns:a16="http://schemas.microsoft.com/office/drawing/2014/main" id="{817AC35A-DD6D-0549-B7C2-7AF50B567E4C}"/>
              </a:ext>
            </a:extLst>
          </p:cNvPr>
          <p:cNvSpPr>
            <a:spLocks noGrp="1"/>
          </p:cNvSpPr>
          <p:nvPr>
            <p:ph type="body" sz="quarter" idx="22" hasCustomPrompt="1"/>
          </p:nvPr>
        </p:nvSpPr>
        <p:spPr>
          <a:xfrm>
            <a:off x="8115301" y="1225057"/>
            <a:ext cx="7150720" cy="2579088"/>
          </a:xfrm>
        </p:spPr>
        <p:txBody>
          <a:bodyPr anchor="ctr">
            <a:normAutofit/>
          </a:bodyPr>
          <a:lstStyle>
            <a:lvl1pPr marL="0" indent="0" algn="ctr">
              <a:buFontTx/>
              <a:buNone/>
              <a:defRPr sz="3000">
                <a:solidFill>
                  <a:schemeClr val="bg1"/>
                </a:solidFill>
              </a:defRPr>
            </a:lvl1pPr>
            <a:lvl2pPr marL="670575" indent="0">
              <a:buFontTx/>
              <a:buNone/>
              <a:defRPr>
                <a:solidFill>
                  <a:schemeClr val="bg1"/>
                </a:solidFill>
              </a:defRPr>
            </a:lvl2pPr>
            <a:lvl3pPr marL="1341150" indent="0">
              <a:buFontTx/>
              <a:buNone/>
              <a:defRPr>
                <a:solidFill>
                  <a:schemeClr val="bg1"/>
                </a:solidFill>
              </a:defRPr>
            </a:lvl3pPr>
            <a:lvl4pPr marL="2011725" indent="0">
              <a:buFontTx/>
              <a:buNone/>
              <a:defRPr>
                <a:solidFill>
                  <a:schemeClr val="bg1"/>
                </a:solidFill>
              </a:defRPr>
            </a:lvl4pPr>
            <a:lvl5pPr marL="2682301" indent="0">
              <a:buFontTx/>
              <a:buNone/>
              <a:defRPr>
                <a:solidFill>
                  <a:schemeClr val="bg1"/>
                </a:solidFill>
              </a:defRPr>
            </a:lvl5pPr>
          </a:lstStyle>
          <a:p>
            <a:pPr lvl="0"/>
            <a:r>
              <a:rPr lang="en-US" dirty="0"/>
              <a:t>Lorem ipsum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p:txBody>
      </p:sp>
      <p:cxnSp>
        <p:nvCxnSpPr>
          <p:cNvPr id="23" name="Straight Connector 22">
            <a:extLst>
              <a:ext uri="{FF2B5EF4-FFF2-40B4-BE49-F238E27FC236}">
                <a16:creationId xmlns:a16="http://schemas.microsoft.com/office/drawing/2014/main" id="{771C15E6-4FC5-D44D-BBBF-862D4690F6D3}"/>
              </a:ext>
            </a:extLst>
          </p:cNvPr>
          <p:cNvCxnSpPr>
            <a:cxnSpLocks/>
          </p:cNvCxnSpPr>
          <p:nvPr userDrawn="1"/>
        </p:nvCxnSpPr>
        <p:spPr>
          <a:xfrm>
            <a:off x="15280979" y="0"/>
            <a:ext cx="0" cy="9569837"/>
          </a:xfrm>
          <a:prstGeom prst="line">
            <a:avLst/>
          </a:prstGeom>
          <a:ln w="38100">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4" name="Picture Placeholder 9">
            <a:extLst>
              <a:ext uri="{FF2B5EF4-FFF2-40B4-BE49-F238E27FC236}">
                <a16:creationId xmlns:a16="http://schemas.microsoft.com/office/drawing/2014/main" id="{C3E28909-228D-8747-8CFA-987277E8E6A6}"/>
              </a:ext>
            </a:extLst>
          </p:cNvPr>
          <p:cNvSpPr>
            <a:spLocks noGrp="1"/>
          </p:cNvSpPr>
          <p:nvPr>
            <p:ph type="pic" sz="quarter" idx="21"/>
          </p:nvPr>
        </p:nvSpPr>
        <p:spPr>
          <a:xfrm>
            <a:off x="454243" y="1407930"/>
            <a:ext cx="6835538" cy="3621270"/>
          </a:xfrm>
        </p:spPr>
        <p:txBody>
          <a:bodyPr/>
          <a:lstStyle/>
          <a:p>
            <a:r>
              <a:rPr lang="en-US" dirty="0"/>
              <a:t>Click icon to add picture</a:t>
            </a:r>
          </a:p>
        </p:txBody>
      </p:sp>
      <p:sp>
        <p:nvSpPr>
          <p:cNvPr id="25" name="Text Placeholder 11">
            <a:extLst>
              <a:ext uri="{FF2B5EF4-FFF2-40B4-BE49-F238E27FC236}">
                <a16:creationId xmlns:a16="http://schemas.microsoft.com/office/drawing/2014/main" id="{649F7AC1-F501-A64D-8164-FCA588632076}"/>
              </a:ext>
            </a:extLst>
          </p:cNvPr>
          <p:cNvSpPr>
            <a:spLocks noGrp="1"/>
          </p:cNvSpPr>
          <p:nvPr>
            <p:ph type="body" sz="quarter" idx="17"/>
          </p:nvPr>
        </p:nvSpPr>
        <p:spPr>
          <a:xfrm>
            <a:off x="456980" y="5319569"/>
            <a:ext cx="6858000" cy="3983456"/>
          </a:xfrm>
        </p:spPr>
        <p:txBody>
          <a:bodyPr numCol="1" spcCol="182880">
            <a:normAutofit/>
          </a:bodyPr>
          <a:lstStyle>
            <a:lvl1pPr marL="0" indent="0">
              <a:lnSpc>
                <a:spcPct val="130000"/>
              </a:lnSpc>
              <a:buNone/>
              <a:tabLst>
                <a:tab pos="1581150" algn="l"/>
              </a:tabLst>
              <a:defRPr sz="14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1">
            <a:extLst>
              <a:ext uri="{FF2B5EF4-FFF2-40B4-BE49-F238E27FC236}">
                <a16:creationId xmlns:a16="http://schemas.microsoft.com/office/drawing/2014/main" id="{400E6B8B-BFB2-E749-A089-AFBB66D6E100}"/>
              </a:ext>
            </a:extLst>
          </p:cNvPr>
          <p:cNvSpPr>
            <a:spLocks noGrp="1"/>
          </p:cNvSpPr>
          <p:nvPr>
            <p:ph type="body" sz="quarter" idx="23"/>
          </p:nvPr>
        </p:nvSpPr>
        <p:spPr>
          <a:xfrm>
            <a:off x="8229822" y="5319569"/>
            <a:ext cx="6858000" cy="3983456"/>
          </a:xfrm>
        </p:spPr>
        <p:txBody>
          <a:bodyPr numCol="2" spcCol="182880">
            <a:normAutofit/>
          </a:bodyPr>
          <a:lstStyle>
            <a:lvl1pPr marL="0" indent="0">
              <a:lnSpc>
                <a:spcPct val="130000"/>
              </a:lnSpc>
              <a:buNone/>
              <a:tabLst>
                <a:tab pos="1581150" algn="l"/>
              </a:tabLst>
              <a:defRPr sz="14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66">
            <a:extLst>
              <a:ext uri="{FF2B5EF4-FFF2-40B4-BE49-F238E27FC236}">
                <a16:creationId xmlns:a16="http://schemas.microsoft.com/office/drawing/2014/main" id="{57E7A4A8-06CE-4941-929D-ABF311C1E260}"/>
              </a:ext>
            </a:extLst>
          </p:cNvPr>
          <p:cNvSpPr>
            <a:spLocks noGrp="1"/>
          </p:cNvSpPr>
          <p:nvPr>
            <p:ph type="body" sz="quarter" idx="26" hasCustomPrompt="1"/>
          </p:nvPr>
        </p:nvSpPr>
        <p:spPr>
          <a:xfrm>
            <a:off x="1204217" y="822281"/>
            <a:ext cx="2266562" cy="318837"/>
          </a:xfrm>
        </p:spPr>
        <p:txBody>
          <a:bodyPr anchor="ctr">
            <a:noAutofit/>
          </a:bodyPr>
          <a:lstStyle>
            <a:lvl1pPr marL="0" indent="0" algn="l">
              <a:buFontTx/>
              <a:buNone/>
              <a:defRPr sz="1600" b="1" u="none">
                <a:solidFill>
                  <a:schemeClr val="tx1"/>
                </a:solidFill>
                <a:latin typeface="Century Gothic" panose="020B0502020202020204" pitchFamily="34" charset="0"/>
              </a:defRPr>
            </a:lvl1pPr>
            <a:lvl2pPr marL="670575" indent="0">
              <a:buFontTx/>
              <a:buNone/>
              <a:defRPr>
                <a:solidFill>
                  <a:schemeClr val="bg1"/>
                </a:solidFill>
              </a:defRPr>
            </a:lvl2pPr>
            <a:lvl3pPr marL="1341150" indent="0">
              <a:buFontTx/>
              <a:buNone/>
              <a:defRPr>
                <a:solidFill>
                  <a:schemeClr val="bg1"/>
                </a:solidFill>
              </a:defRPr>
            </a:lvl3pPr>
            <a:lvl4pPr marL="2011725" indent="0">
              <a:buFontTx/>
              <a:buNone/>
              <a:defRPr>
                <a:solidFill>
                  <a:schemeClr val="bg1"/>
                </a:solidFill>
              </a:defRPr>
            </a:lvl4pPr>
            <a:lvl5pPr marL="2682301" indent="0">
              <a:buFontTx/>
              <a:buNone/>
              <a:defRPr>
                <a:solidFill>
                  <a:schemeClr val="bg1"/>
                </a:solidFill>
              </a:defRPr>
            </a:lvl5pPr>
          </a:lstStyle>
          <a:p>
            <a:pPr lvl="0"/>
            <a:r>
              <a:rPr lang="en-US" dirty="0"/>
              <a:t>Author Name</a:t>
            </a:r>
          </a:p>
        </p:txBody>
      </p:sp>
    </p:spTree>
    <p:extLst>
      <p:ext uri="{BB962C8B-B14F-4D97-AF65-F5344CB8AC3E}">
        <p14:creationId xmlns:p14="http://schemas.microsoft.com/office/powerpoint/2010/main" val="2588259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7B2A2B9-05C3-4D4C-A5FA-2825AEF4290C}"/>
              </a:ext>
            </a:extLst>
          </p:cNvPr>
          <p:cNvSpPr/>
          <p:nvPr userDrawn="1"/>
        </p:nvSpPr>
        <p:spPr>
          <a:xfrm>
            <a:off x="1" y="8658807"/>
            <a:ext cx="15564678" cy="1418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Rectangle 6">
            <a:extLst>
              <a:ext uri="{FF2B5EF4-FFF2-40B4-BE49-F238E27FC236}">
                <a16:creationId xmlns:a16="http://schemas.microsoft.com/office/drawing/2014/main" id="{0F690A9D-E97C-6E45-88B8-10C6AF357AAC}"/>
              </a:ext>
            </a:extLst>
          </p:cNvPr>
          <p:cNvSpPr/>
          <p:nvPr userDrawn="1"/>
        </p:nvSpPr>
        <p:spPr>
          <a:xfrm>
            <a:off x="7864235" y="0"/>
            <a:ext cx="7700443" cy="100584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71E2E5A2-469A-4156-868F-C892B5D07BAF}"/>
              </a:ext>
            </a:extLst>
          </p:cNvPr>
          <p:cNvSpPr>
            <a:spLocks noGrp="1"/>
          </p:cNvSpPr>
          <p:nvPr>
            <p:ph type="title"/>
          </p:nvPr>
        </p:nvSpPr>
        <p:spPr>
          <a:xfrm>
            <a:off x="1068705" y="535519"/>
            <a:ext cx="6322695" cy="1944159"/>
          </a:xfrm>
        </p:spPr>
        <p:txBody>
          <a:bodyPr/>
          <a:lstStyle/>
          <a:p>
            <a:r>
              <a:rPr lang="en-US" dirty="0"/>
              <a:t>Click to edit Master title style</a:t>
            </a:r>
          </a:p>
        </p:txBody>
      </p:sp>
    </p:spTree>
    <p:extLst>
      <p:ext uri="{BB962C8B-B14F-4D97-AF65-F5344CB8AC3E}">
        <p14:creationId xmlns:p14="http://schemas.microsoft.com/office/powerpoint/2010/main" val="4156750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CB2079F2-58AF-ED44-82D7-E04B2F6FD686}" type="slidenum">
              <a:rPr lang="en-US" smtClean="0"/>
              <a:t>‹#›</a:t>
            </a:fld>
            <a:endParaRPr lang="en-US" dirty="0"/>
          </a:p>
        </p:txBody>
      </p:sp>
    </p:spTree>
    <p:extLst>
      <p:ext uri="{BB962C8B-B14F-4D97-AF65-F5344CB8AC3E}">
        <p14:creationId xmlns:p14="http://schemas.microsoft.com/office/powerpoint/2010/main" val="1145896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0610" y="2507618"/>
            <a:ext cx="13407390" cy="4184014"/>
          </a:xfrm>
        </p:spPr>
        <p:txBody>
          <a:bodyPr anchor="b"/>
          <a:lstStyle>
            <a:lvl1pPr>
              <a:defRPr sz="8800"/>
            </a:lvl1pPr>
          </a:lstStyle>
          <a:p>
            <a:r>
              <a:rPr lang="en-US"/>
              <a:t>Click to edit Master title style</a:t>
            </a:r>
            <a:endParaRPr lang="en-US" dirty="0"/>
          </a:p>
        </p:txBody>
      </p:sp>
      <p:sp>
        <p:nvSpPr>
          <p:cNvPr id="3" name="Text Placeholder 2"/>
          <p:cNvSpPr>
            <a:spLocks noGrp="1"/>
          </p:cNvSpPr>
          <p:nvPr>
            <p:ph type="body" idx="1"/>
          </p:nvPr>
        </p:nvSpPr>
        <p:spPr>
          <a:xfrm>
            <a:off x="1060610" y="6731215"/>
            <a:ext cx="13407390" cy="2200274"/>
          </a:xfrm>
        </p:spPr>
        <p:txBody>
          <a:bodyPr/>
          <a:lstStyle>
            <a:lvl1pPr marL="0" indent="0">
              <a:buNone/>
              <a:defRPr sz="3520">
                <a:solidFill>
                  <a:schemeClr val="tx1"/>
                </a:solidFill>
              </a:defRPr>
            </a:lvl1pPr>
            <a:lvl2pPr marL="670575" indent="0">
              <a:buNone/>
              <a:defRPr sz="2933">
                <a:solidFill>
                  <a:schemeClr val="tx1">
                    <a:tint val="75000"/>
                  </a:schemeClr>
                </a:solidFill>
              </a:defRPr>
            </a:lvl2pPr>
            <a:lvl3pPr marL="1341150" indent="0">
              <a:buNone/>
              <a:defRPr sz="2640">
                <a:solidFill>
                  <a:schemeClr val="tx1">
                    <a:tint val="75000"/>
                  </a:schemeClr>
                </a:solidFill>
              </a:defRPr>
            </a:lvl3pPr>
            <a:lvl4pPr marL="2011726" indent="0">
              <a:buNone/>
              <a:defRPr sz="2347">
                <a:solidFill>
                  <a:schemeClr val="tx1">
                    <a:tint val="75000"/>
                  </a:schemeClr>
                </a:solidFill>
              </a:defRPr>
            </a:lvl4pPr>
            <a:lvl5pPr marL="2682301" indent="0">
              <a:buNone/>
              <a:defRPr sz="2347">
                <a:solidFill>
                  <a:schemeClr val="tx1">
                    <a:tint val="75000"/>
                  </a:schemeClr>
                </a:solidFill>
              </a:defRPr>
            </a:lvl5pPr>
            <a:lvl6pPr marL="3352876" indent="0">
              <a:buNone/>
              <a:defRPr sz="2347">
                <a:solidFill>
                  <a:schemeClr val="tx1">
                    <a:tint val="75000"/>
                  </a:schemeClr>
                </a:solidFill>
              </a:defRPr>
            </a:lvl6pPr>
            <a:lvl7pPr marL="4023451" indent="0">
              <a:buNone/>
              <a:defRPr sz="2347">
                <a:solidFill>
                  <a:schemeClr val="tx1">
                    <a:tint val="75000"/>
                  </a:schemeClr>
                </a:solidFill>
              </a:defRPr>
            </a:lvl7pPr>
            <a:lvl8pPr marL="4694027" indent="0">
              <a:buNone/>
              <a:defRPr sz="2347">
                <a:solidFill>
                  <a:schemeClr val="tx1">
                    <a:tint val="75000"/>
                  </a:schemeClr>
                </a:solidFill>
              </a:defRPr>
            </a:lvl8pPr>
            <a:lvl9pPr marL="5364602" indent="0">
              <a:buNone/>
              <a:defRPr sz="2347">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CB2079F2-58AF-ED44-82D7-E04B2F6FD686}" type="slidenum">
              <a:rPr lang="en-US" smtClean="0"/>
              <a:t>‹#›</a:t>
            </a:fld>
            <a:endParaRPr lang="en-US" dirty="0"/>
          </a:p>
        </p:txBody>
      </p:sp>
    </p:spTree>
    <p:extLst>
      <p:ext uri="{BB962C8B-B14F-4D97-AF65-F5344CB8AC3E}">
        <p14:creationId xmlns:p14="http://schemas.microsoft.com/office/powerpoint/2010/main" val="2859342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8705" y="2677584"/>
            <a:ext cx="660654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69555" y="2677584"/>
            <a:ext cx="660654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CB2079F2-58AF-ED44-82D7-E04B2F6FD686}" type="slidenum">
              <a:rPr lang="en-US" smtClean="0"/>
              <a:t>‹#›</a:t>
            </a:fld>
            <a:endParaRPr lang="en-US" dirty="0"/>
          </a:p>
        </p:txBody>
      </p:sp>
    </p:spTree>
    <p:extLst>
      <p:ext uri="{BB962C8B-B14F-4D97-AF65-F5344CB8AC3E}">
        <p14:creationId xmlns:p14="http://schemas.microsoft.com/office/powerpoint/2010/main" val="243499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70730" y="535519"/>
            <a:ext cx="1340739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70731" y="2465706"/>
            <a:ext cx="6576178" cy="1208404"/>
          </a:xfrm>
        </p:spPr>
        <p:txBody>
          <a:bodyPr anchor="b"/>
          <a:lstStyle>
            <a:lvl1pPr marL="0" indent="0">
              <a:buNone/>
              <a:defRPr sz="3520" b="1"/>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n-US"/>
              <a:t>Click to edit Master text styles</a:t>
            </a:r>
          </a:p>
        </p:txBody>
      </p:sp>
      <p:sp>
        <p:nvSpPr>
          <p:cNvPr id="4" name="Content Placeholder 3"/>
          <p:cNvSpPr>
            <a:spLocks noGrp="1"/>
          </p:cNvSpPr>
          <p:nvPr>
            <p:ph sz="half" idx="2"/>
          </p:nvPr>
        </p:nvSpPr>
        <p:spPr>
          <a:xfrm>
            <a:off x="1070731" y="3674110"/>
            <a:ext cx="6576178"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69556" y="2465706"/>
            <a:ext cx="6608565" cy="1208404"/>
          </a:xfrm>
        </p:spPr>
        <p:txBody>
          <a:bodyPr anchor="b"/>
          <a:lstStyle>
            <a:lvl1pPr marL="0" indent="0">
              <a:buNone/>
              <a:defRPr sz="3520" b="1"/>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n-US"/>
              <a:t>Click to edit Master text styles</a:t>
            </a:r>
          </a:p>
        </p:txBody>
      </p:sp>
      <p:sp>
        <p:nvSpPr>
          <p:cNvPr id="6" name="Content Placeholder 5"/>
          <p:cNvSpPr>
            <a:spLocks noGrp="1"/>
          </p:cNvSpPr>
          <p:nvPr>
            <p:ph sz="quarter" idx="4"/>
          </p:nvPr>
        </p:nvSpPr>
        <p:spPr>
          <a:xfrm>
            <a:off x="7869556" y="3674110"/>
            <a:ext cx="6608565"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CB2079F2-58AF-ED44-82D7-E04B2F6FD686}" type="slidenum">
              <a:rPr lang="en-US" smtClean="0"/>
              <a:t>‹#›</a:t>
            </a:fld>
            <a:endParaRPr lang="en-US" dirty="0"/>
          </a:p>
        </p:txBody>
      </p:sp>
    </p:spTree>
    <p:extLst>
      <p:ext uri="{BB962C8B-B14F-4D97-AF65-F5344CB8AC3E}">
        <p14:creationId xmlns:p14="http://schemas.microsoft.com/office/powerpoint/2010/main" val="3587993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CB2079F2-58AF-ED44-82D7-E04B2F6FD686}" type="slidenum">
              <a:rPr lang="en-US" smtClean="0"/>
              <a:t>‹#›</a:t>
            </a:fld>
            <a:endParaRPr lang="en-US" dirty="0"/>
          </a:p>
        </p:txBody>
      </p:sp>
    </p:spTree>
    <p:extLst>
      <p:ext uri="{BB962C8B-B14F-4D97-AF65-F5344CB8AC3E}">
        <p14:creationId xmlns:p14="http://schemas.microsoft.com/office/powerpoint/2010/main" val="2966191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CB2079F2-58AF-ED44-82D7-E04B2F6FD686}" type="slidenum">
              <a:rPr lang="en-US" smtClean="0"/>
              <a:t>‹#›</a:t>
            </a:fld>
            <a:endParaRPr lang="en-US" dirty="0"/>
          </a:p>
        </p:txBody>
      </p:sp>
    </p:spTree>
    <p:extLst>
      <p:ext uri="{BB962C8B-B14F-4D97-AF65-F5344CB8AC3E}">
        <p14:creationId xmlns:p14="http://schemas.microsoft.com/office/powerpoint/2010/main" val="2083875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70730" y="670560"/>
            <a:ext cx="5013603" cy="2346960"/>
          </a:xfrm>
        </p:spPr>
        <p:txBody>
          <a:bodyPr anchor="b"/>
          <a:lstStyle>
            <a:lvl1pPr>
              <a:defRPr sz="4693"/>
            </a:lvl1pPr>
          </a:lstStyle>
          <a:p>
            <a:r>
              <a:rPr lang="en-US"/>
              <a:t>Click to edit Master title style</a:t>
            </a:r>
            <a:endParaRPr lang="en-US" dirty="0"/>
          </a:p>
        </p:txBody>
      </p:sp>
      <p:sp>
        <p:nvSpPr>
          <p:cNvPr id="3" name="Content Placeholder 2"/>
          <p:cNvSpPr>
            <a:spLocks noGrp="1"/>
          </p:cNvSpPr>
          <p:nvPr>
            <p:ph idx="1"/>
          </p:nvPr>
        </p:nvSpPr>
        <p:spPr>
          <a:xfrm>
            <a:off x="6608565" y="1448226"/>
            <a:ext cx="7869555" cy="7147983"/>
          </a:xfrm>
        </p:spPr>
        <p:txBody>
          <a:bodyPr/>
          <a:lstStyle>
            <a:lvl1pPr>
              <a:defRPr sz="4693"/>
            </a:lvl1pPr>
            <a:lvl2pPr>
              <a:defRPr sz="4107"/>
            </a:lvl2pPr>
            <a:lvl3pPr>
              <a:defRPr sz="3520"/>
            </a:lvl3pPr>
            <a:lvl4pPr>
              <a:defRPr sz="2933"/>
            </a:lvl4pPr>
            <a:lvl5pPr>
              <a:defRPr sz="2933"/>
            </a:lvl5pPr>
            <a:lvl6pPr>
              <a:defRPr sz="2933"/>
            </a:lvl6pPr>
            <a:lvl7pPr>
              <a:defRPr sz="2933"/>
            </a:lvl7pPr>
            <a:lvl8pPr>
              <a:defRPr sz="2933"/>
            </a:lvl8pPr>
            <a:lvl9pPr>
              <a:defRPr sz="29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0730" y="3017520"/>
            <a:ext cx="5013603" cy="5590329"/>
          </a:xfrm>
        </p:spPr>
        <p:txBody>
          <a:bodyPr/>
          <a:lstStyle>
            <a:lvl1pPr marL="0" indent="0">
              <a:buNone/>
              <a:defRPr sz="2347"/>
            </a:lvl1pPr>
            <a:lvl2pPr marL="670575" indent="0">
              <a:buNone/>
              <a:defRPr sz="2053"/>
            </a:lvl2pPr>
            <a:lvl3pPr marL="1341150" indent="0">
              <a:buNone/>
              <a:defRPr sz="1760"/>
            </a:lvl3pPr>
            <a:lvl4pPr marL="2011726" indent="0">
              <a:buNone/>
              <a:defRPr sz="1467"/>
            </a:lvl4pPr>
            <a:lvl5pPr marL="2682301" indent="0">
              <a:buNone/>
              <a:defRPr sz="1467"/>
            </a:lvl5pPr>
            <a:lvl6pPr marL="3352876" indent="0">
              <a:buNone/>
              <a:defRPr sz="1467"/>
            </a:lvl6pPr>
            <a:lvl7pPr marL="4023451" indent="0">
              <a:buNone/>
              <a:defRPr sz="1467"/>
            </a:lvl7pPr>
            <a:lvl8pPr marL="4694027" indent="0">
              <a:buNone/>
              <a:defRPr sz="1467"/>
            </a:lvl8pPr>
            <a:lvl9pPr marL="5364602" indent="0">
              <a:buNone/>
              <a:defRPr sz="1467"/>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CB2079F2-58AF-ED44-82D7-E04B2F6FD686}" type="slidenum">
              <a:rPr lang="en-US" smtClean="0"/>
              <a:t>‹#›</a:t>
            </a:fld>
            <a:endParaRPr lang="en-US" dirty="0"/>
          </a:p>
        </p:txBody>
      </p:sp>
    </p:spTree>
    <p:extLst>
      <p:ext uri="{BB962C8B-B14F-4D97-AF65-F5344CB8AC3E}">
        <p14:creationId xmlns:p14="http://schemas.microsoft.com/office/powerpoint/2010/main" val="3392538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8705" y="535519"/>
            <a:ext cx="1340739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8705" y="2677584"/>
            <a:ext cx="1340739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25CDBB39-50FB-3044-BC67-B75C00CA2303}"/>
              </a:ext>
            </a:extLst>
          </p:cNvPr>
          <p:cNvSpPr/>
          <p:nvPr userDrawn="1"/>
        </p:nvSpPr>
        <p:spPr>
          <a:xfrm>
            <a:off x="0" y="9597753"/>
            <a:ext cx="15544800" cy="46064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3"/>
          </p:nvPr>
        </p:nvSpPr>
        <p:spPr>
          <a:xfrm>
            <a:off x="7772400" y="9641440"/>
            <a:ext cx="5246370" cy="365765"/>
          </a:xfrm>
          <a:prstGeom prst="rect">
            <a:avLst/>
          </a:prstGeom>
        </p:spPr>
        <p:txBody>
          <a:bodyPr vert="horz" lIns="91440" tIns="45720" rIns="91440" bIns="45720" rtlCol="0" anchor="ctr"/>
          <a:lstStyle>
            <a:lvl1pPr algn="ctr">
              <a:defRPr sz="1760">
                <a:solidFill>
                  <a:schemeClr val="bg1"/>
                </a:solidFill>
              </a:defRPr>
            </a:lvl1pPr>
          </a:lstStyle>
          <a:p>
            <a:r>
              <a:rPr lang="en-US" dirty="0"/>
              <a:t>Add A Footer</a:t>
            </a:r>
          </a:p>
        </p:txBody>
      </p:sp>
      <p:sp>
        <p:nvSpPr>
          <p:cNvPr id="6" name="Slide Number Placeholder 5"/>
          <p:cNvSpPr>
            <a:spLocks noGrp="1"/>
          </p:cNvSpPr>
          <p:nvPr>
            <p:ph type="sldNum" sz="quarter" idx="4"/>
          </p:nvPr>
        </p:nvSpPr>
        <p:spPr>
          <a:xfrm>
            <a:off x="13226902" y="9620175"/>
            <a:ext cx="2153468" cy="438225"/>
          </a:xfrm>
          <a:prstGeom prst="rect">
            <a:avLst/>
          </a:prstGeom>
        </p:spPr>
        <p:txBody>
          <a:bodyPr vert="horz" lIns="91440" tIns="45720" rIns="91440" bIns="45720" rtlCol="0" anchor="ctr"/>
          <a:lstStyle>
            <a:lvl1pPr algn="r">
              <a:defRPr sz="1800">
                <a:solidFill>
                  <a:schemeClr val="bg1"/>
                </a:solidFill>
              </a:defRPr>
            </a:lvl1pPr>
          </a:lstStyle>
          <a:p>
            <a:fld id="{CB2079F2-58AF-ED44-82D7-E04B2F6FD686}" type="slidenum">
              <a:rPr lang="en-US" smtClean="0"/>
              <a:pPr/>
              <a:t>‹#›</a:t>
            </a:fld>
            <a:endParaRPr lang="en-US" dirty="0"/>
          </a:p>
        </p:txBody>
      </p:sp>
      <p:sp>
        <p:nvSpPr>
          <p:cNvPr id="13" name="Date Placeholder 12">
            <a:extLst>
              <a:ext uri="{FF2B5EF4-FFF2-40B4-BE49-F238E27FC236}">
                <a16:creationId xmlns:a16="http://schemas.microsoft.com/office/drawing/2014/main" id="{0367062B-961C-464A-99D4-DA7C88ED5A72}"/>
              </a:ext>
            </a:extLst>
          </p:cNvPr>
          <p:cNvSpPr>
            <a:spLocks noGrp="1"/>
          </p:cNvSpPr>
          <p:nvPr>
            <p:ph type="dt" sz="half" idx="2"/>
          </p:nvPr>
        </p:nvSpPr>
        <p:spPr>
          <a:xfrm>
            <a:off x="175256" y="9569837"/>
            <a:ext cx="3497262" cy="442138"/>
          </a:xfrm>
          <a:prstGeom prst="rect">
            <a:avLst/>
          </a:prstGeom>
        </p:spPr>
        <p:txBody>
          <a:bodyPr vert="horz" lIns="91440" tIns="45720" rIns="91440" bIns="45720" rtlCol="0" anchor="ctr"/>
          <a:lstStyle>
            <a:lvl1pPr algn="l">
              <a:defRPr sz="1800">
                <a:solidFill>
                  <a:schemeClr val="bg1"/>
                </a:solidFill>
              </a:defRPr>
            </a:lvl1pPr>
          </a:lstStyle>
          <a:p>
            <a:fld id="{BA31AE54-5642-FD4E-8B7A-C786568D42A9}" type="datetimeFigureOut">
              <a:rPr lang="en-US" smtClean="0"/>
              <a:pPr/>
              <a:t>3/18/2019</a:t>
            </a:fld>
            <a:endParaRPr lang="en-US" dirty="0"/>
          </a:p>
        </p:txBody>
      </p: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661" r:id="rId1"/>
    <p:sldLayoutId id="214748368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2" r:id="rId11"/>
    <p:sldLayoutId id="2147483673" r:id="rId12"/>
    <p:sldLayoutId id="2147483675" r:id="rId13"/>
    <p:sldLayoutId id="2147483676" r:id="rId14"/>
    <p:sldLayoutId id="2147483677" r:id="rId15"/>
    <p:sldLayoutId id="2147483679" r:id="rId16"/>
    <p:sldLayoutId id="2147483678" r:id="rId17"/>
    <p:sldLayoutId id="2147483680" r:id="rId18"/>
  </p:sldLayoutIdLst>
  <p:hf hdr="0"/>
  <p:txStyles>
    <p:titleStyle>
      <a:lvl1pPr algn="l" defTabSz="1341150" rtl="0" eaLnBrk="1" latinLnBrk="0" hangingPunct="1">
        <a:lnSpc>
          <a:spcPct val="90000"/>
        </a:lnSpc>
        <a:spcBef>
          <a:spcPct val="0"/>
        </a:spcBef>
        <a:buNone/>
        <a:defRPr sz="6453" kern="1200">
          <a:solidFill>
            <a:schemeClr val="tx1"/>
          </a:solidFill>
          <a:latin typeface="+mj-lt"/>
          <a:ea typeface="+mj-ea"/>
          <a:cs typeface="+mj-cs"/>
        </a:defRPr>
      </a:lvl1pPr>
    </p:titleStyle>
    <p:bodyStyle>
      <a:lvl1pPr marL="335288" indent="-335288" algn="l" defTabSz="1341150" rtl="0" eaLnBrk="1" latinLnBrk="0" hangingPunct="1">
        <a:lnSpc>
          <a:spcPct val="90000"/>
        </a:lnSpc>
        <a:spcBef>
          <a:spcPts val="1467"/>
        </a:spcBef>
        <a:buFont typeface="Arial" panose="020B0604020202020204" pitchFamily="34" charset="0"/>
        <a:buChar char="•"/>
        <a:defRPr sz="4107" kern="1200">
          <a:solidFill>
            <a:schemeClr val="tx1"/>
          </a:solidFill>
          <a:latin typeface="+mn-lt"/>
          <a:ea typeface="+mn-ea"/>
          <a:cs typeface="+mn-cs"/>
        </a:defRPr>
      </a:lvl1pPr>
      <a:lvl2pPr marL="1005863" indent="-335288" algn="l" defTabSz="1341150" rtl="0" eaLnBrk="1" latinLnBrk="0" hangingPunct="1">
        <a:lnSpc>
          <a:spcPct val="90000"/>
        </a:lnSpc>
        <a:spcBef>
          <a:spcPts val="733"/>
        </a:spcBef>
        <a:buFont typeface="Arial" panose="020B0604020202020204" pitchFamily="34" charset="0"/>
        <a:buChar char="•"/>
        <a:defRPr sz="3520" kern="1200">
          <a:solidFill>
            <a:schemeClr val="tx1"/>
          </a:solidFill>
          <a:latin typeface="+mn-lt"/>
          <a:ea typeface="+mn-ea"/>
          <a:cs typeface="+mn-cs"/>
        </a:defRPr>
      </a:lvl2pPr>
      <a:lvl3pPr marL="1676438" indent="-335288" algn="l" defTabSz="1341150" rtl="0" eaLnBrk="1" latinLnBrk="0" hangingPunct="1">
        <a:lnSpc>
          <a:spcPct val="90000"/>
        </a:lnSpc>
        <a:spcBef>
          <a:spcPts val="733"/>
        </a:spcBef>
        <a:buFont typeface="Arial" panose="020B0604020202020204" pitchFamily="34" charset="0"/>
        <a:buChar char="•"/>
        <a:defRPr sz="2933" kern="1200">
          <a:solidFill>
            <a:schemeClr val="tx1"/>
          </a:solidFill>
          <a:latin typeface="+mn-lt"/>
          <a:ea typeface="+mn-ea"/>
          <a:cs typeface="+mn-cs"/>
        </a:defRPr>
      </a:lvl3pPr>
      <a:lvl4pPr marL="2347013"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4pPr>
      <a:lvl5pPr marL="301758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5pPr>
      <a:lvl6pPr marL="368816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73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31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90"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p:bodyStyle>
    <p:otherStyle>
      <a:defPPr>
        <a:defRPr lang="en-US"/>
      </a:defPPr>
      <a:lvl1pPr marL="0" algn="l" defTabSz="1341150" rtl="0" eaLnBrk="1" latinLnBrk="0" hangingPunct="1">
        <a:defRPr sz="2640" kern="1200">
          <a:solidFill>
            <a:schemeClr val="tx1"/>
          </a:solidFill>
          <a:latin typeface="+mn-lt"/>
          <a:ea typeface="+mn-ea"/>
          <a:cs typeface="+mn-cs"/>
        </a:defRPr>
      </a:lvl1pPr>
      <a:lvl2pPr marL="670575" algn="l" defTabSz="1341150" rtl="0" eaLnBrk="1" latinLnBrk="0" hangingPunct="1">
        <a:defRPr sz="2640" kern="1200">
          <a:solidFill>
            <a:schemeClr val="tx1"/>
          </a:solidFill>
          <a:latin typeface="+mn-lt"/>
          <a:ea typeface="+mn-ea"/>
          <a:cs typeface="+mn-cs"/>
        </a:defRPr>
      </a:lvl2pPr>
      <a:lvl3pPr marL="1341150" algn="l" defTabSz="1341150" rtl="0" eaLnBrk="1" latinLnBrk="0" hangingPunct="1">
        <a:defRPr sz="2640" kern="1200">
          <a:solidFill>
            <a:schemeClr val="tx1"/>
          </a:solidFill>
          <a:latin typeface="+mn-lt"/>
          <a:ea typeface="+mn-ea"/>
          <a:cs typeface="+mn-cs"/>
        </a:defRPr>
      </a:lvl3pPr>
      <a:lvl4pPr marL="2011726" algn="l" defTabSz="1341150" rtl="0" eaLnBrk="1" latinLnBrk="0" hangingPunct="1">
        <a:defRPr sz="2640" kern="1200">
          <a:solidFill>
            <a:schemeClr val="tx1"/>
          </a:solidFill>
          <a:latin typeface="+mn-lt"/>
          <a:ea typeface="+mn-ea"/>
          <a:cs typeface="+mn-cs"/>
        </a:defRPr>
      </a:lvl4pPr>
      <a:lvl5pPr marL="2682301" algn="l" defTabSz="1341150" rtl="0" eaLnBrk="1" latinLnBrk="0" hangingPunct="1">
        <a:defRPr sz="2640" kern="1200">
          <a:solidFill>
            <a:schemeClr val="tx1"/>
          </a:solidFill>
          <a:latin typeface="+mn-lt"/>
          <a:ea typeface="+mn-ea"/>
          <a:cs typeface="+mn-cs"/>
        </a:defRPr>
      </a:lvl5pPr>
      <a:lvl6pPr marL="3352876" algn="l" defTabSz="1341150" rtl="0" eaLnBrk="1" latinLnBrk="0" hangingPunct="1">
        <a:defRPr sz="2640" kern="1200">
          <a:solidFill>
            <a:schemeClr val="tx1"/>
          </a:solidFill>
          <a:latin typeface="+mn-lt"/>
          <a:ea typeface="+mn-ea"/>
          <a:cs typeface="+mn-cs"/>
        </a:defRPr>
      </a:lvl6pPr>
      <a:lvl7pPr marL="4023451" algn="l" defTabSz="1341150" rtl="0" eaLnBrk="1" latinLnBrk="0" hangingPunct="1">
        <a:defRPr sz="2640" kern="1200">
          <a:solidFill>
            <a:schemeClr val="tx1"/>
          </a:solidFill>
          <a:latin typeface="+mn-lt"/>
          <a:ea typeface="+mn-ea"/>
          <a:cs typeface="+mn-cs"/>
        </a:defRPr>
      </a:lvl7pPr>
      <a:lvl8pPr marL="4694027" algn="l" defTabSz="1341150" rtl="0" eaLnBrk="1" latinLnBrk="0" hangingPunct="1">
        <a:defRPr sz="2640" kern="1200">
          <a:solidFill>
            <a:schemeClr val="tx1"/>
          </a:solidFill>
          <a:latin typeface="+mn-lt"/>
          <a:ea typeface="+mn-ea"/>
          <a:cs typeface="+mn-cs"/>
        </a:defRPr>
      </a:lvl8pPr>
      <a:lvl9pPr marL="5364602" algn="l" defTabSz="1341150" rtl="0" eaLnBrk="1" latinLnBrk="0" hangingPunct="1">
        <a:defRPr sz="2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6.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Building Staircase">
            <a:extLst>
              <a:ext uri="{FF2B5EF4-FFF2-40B4-BE49-F238E27FC236}">
                <a16:creationId xmlns:a16="http://schemas.microsoft.com/office/drawing/2014/main" id="{C0D14591-01BF-C54A-921C-0CCEFC7F58B5}"/>
              </a:ext>
            </a:extLst>
          </p:cNvPr>
          <p:cNvPicPr>
            <a:picLocks noGrp="1" noChangeAspect="1"/>
          </p:cNvPicPr>
          <p:nvPr>
            <p:ph type="pic" sz="quarter" idx="10"/>
          </p:nvPr>
        </p:nvPicPr>
        <p:blipFill>
          <a:blip r:embed="rId2">
            <a:duotone>
              <a:prstClr val="black"/>
              <a:schemeClr val="accent3">
                <a:tint val="45000"/>
                <a:satMod val="400000"/>
              </a:schemeClr>
            </a:duotone>
            <a:alphaModFix amt="40000"/>
          </a:blip>
          <a:srcRect l="11062" r="11062"/>
          <a:stretch>
            <a:fillRect/>
          </a:stretch>
        </p:blipFill>
        <p:spPr/>
      </p:pic>
      <p:sp>
        <p:nvSpPr>
          <p:cNvPr id="25" name="Text Placeholder 24">
            <a:extLst>
              <a:ext uri="{FF2B5EF4-FFF2-40B4-BE49-F238E27FC236}">
                <a16:creationId xmlns:a16="http://schemas.microsoft.com/office/drawing/2014/main" id="{78ABB9A7-468B-AC48-950F-842EE8A1E4E7}"/>
              </a:ext>
            </a:extLst>
          </p:cNvPr>
          <p:cNvSpPr>
            <a:spLocks noGrp="1"/>
          </p:cNvSpPr>
          <p:nvPr>
            <p:ph type="body" sz="quarter" idx="11"/>
          </p:nvPr>
        </p:nvSpPr>
        <p:spPr/>
        <p:txBody>
          <a:bodyPr/>
          <a:lstStyle/>
          <a:p>
            <a:r>
              <a:rPr lang="en-US" dirty="0"/>
              <a:t>JANUARY [YEAR]</a:t>
            </a:r>
          </a:p>
        </p:txBody>
      </p:sp>
      <p:sp>
        <p:nvSpPr>
          <p:cNvPr id="26" name="Text Placeholder 25">
            <a:extLst>
              <a:ext uri="{FF2B5EF4-FFF2-40B4-BE49-F238E27FC236}">
                <a16:creationId xmlns:a16="http://schemas.microsoft.com/office/drawing/2014/main" id="{0F6BEE92-9C20-CE4B-8CCE-D7664970B786}"/>
              </a:ext>
            </a:extLst>
          </p:cNvPr>
          <p:cNvSpPr>
            <a:spLocks noGrp="1"/>
          </p:cNvSpPr>
          <p:nvPr>
            <p:ph type="body" sz="quarter" idx="12"/>
          </p:nvPr>
        </p:nvSpPr>
        <p:spPr/>
        <p:txBody>
          <a:bodyPr/>
          <a:lstStyle/>
          <a:p>
            <a:pPr algn="ctr"/>
            <a:r>
              <a:rPr lang="en-US" b="1" dirty="0"/>
              <a:t>STORY 1</a:t>
            </a:r>
            <a:r>
              <a:rPr lang="en-US" dirty="0"/>
              <a:t> – PAGE 1</a:t>
            </a:r>
          </a:p>
          <a:p>
            <a:pPr algn="ctr"/>
            <a:r>
              <a:rPr lang="en-US" b="1" dirty="0"/>
              <a:t>STORY 2</a:t>
            </a:r>
            <a:r>
              <a:rPr lang="en-US" dirty="0"/>
              <a:t> – PAGE 5</a:t>
            </a:r>
          </a:p>
          <a:p>
            <a:pPr algn="ctr"/>
            <a:r>
              <a:rPr lang="en-US" b="1" dirty="0"/>
              <a:t>STORY 3</a:t>
            </a:r>
            <a:r>
              <a:rPr lang="en-US" dirty="0"/>
              <a:t> – PAGE 9</a:t>
            </a:r>
          </a:p>
        </p:txBody>
      </p:sp>
      <p:sp>
        <p:nvSpPr>
          <p:cNvPr id="9" name="Title 8" hidden="1">
            <a:extLst>
              <a:ext uri="{FF2B5EF4-FFF2-40B4-BE49-F238E27FC236}">
                <a16:creationId xmlns:a16="http://schemas.microsoft.com/office/drawing/2014/main" id="{37FF5FC3-6C58-4BC4-B001-7D3EF1D025A7}"/>
              </a:ext>
            </a:extLst>
          </p:cNvPr>
          <p:cNvSpPr>
            <a:spLocks noGrp="1"/>
          </p:cNvSpPr>
          <p:nvPr>
            <p:ph type="title"/>
          </p:nvPr>
        </p:nvSpPr>
        <p:spPr/>
        <p:txBody>
          <a:bodyPr/>
          <a:lstStyle/>
          <a:p>
            <a:r>
              <a:rPr lang="en-US" dirty="0"/>
              <a:t>Front cover</a:t>
            </a:r>
          </a:p>
        </p:txBody>
      </p:sp>
      <p:sp>
        <p:nvSpPr>
          <p:cNvPr id="10" name="Title 52">
            <a:extLst>
              <a:ext uri="{FF2B5EF4-FFF2-40B4-BE49-F238E27FC236}">
                <a16:creationId xmlns:a16="http://schemas.microsoft.com/office/drawing/2014/main" id="{B8289FBC-FFC6-C445-A948-3544F4B9AAE1}"/>
              </a:ext>
            </a:extLst>
          </p:cNvPr>
          <p:cNvSpPr txBox="1">
            <a:spLocks/>
          </p:cNvSpPr>
          <p:nvPr/>
        </p:nvSpPr>
        <p:spPr>
          <a:xfrm>
            <a:off x="8009198" y="3054999"/>
            <a:ext cx="7136718" cy="1974201"/>
          </a:xfrm>
          <a:prstGeom prst="rect">
            <a:avLst/>
          </a:prstGeom>
          <a:noFill/>
        </p:spPr>
        <p:txBody>
          <a:bodyPr anchor="ctr"/>
          <a:lstStyle>
            <a:lvl1pPr algn="l" defTabSz="1341150" rtl="0" eaLnBrk="1" latinLnBrk="0" hangingPunct="1">
              <a:lnSpc>
                <a:spcPct val="90000"/>
              </a:lnSpc>
              <a:spcBef>
                <a:spcPct val="0"/>
              </a:spcBef>
              <a:buNone/>
              <a:defRPr sz="6453" kern="1200">
                <a:solidFill>
                  <a:schemeClr val="tx1"/>
                </a:solidFill>
                <a:latin typeface="+mj-lt"/>
                <a:ea typeface="+mj-ea"/>
                <a:cs typeface="+mj-cs"/>
              </a:defRPr>
            </a:lvl1pPr>
          </a:lstStyle>
          <a:p>
            <a:pPr algn="ctr"/>
            <a:r>
              <a:rPr lang="en-US" sz="16600" dirty="0">
                <a:solidFill>
                  <a:schemeClr val="bg1"/>
                </a:solidFill>
              </a:rPr>
              <a:t>ARCH</a:t>
            </a:r>
          </a:p>
        </p:txBody>
      </p:sp>
    </p:spTree>
    <p:extLst>
      <p:ext uri="{BB962C8B-B14F-4D97-AF65-F5344CB8AC3E}">
        <p14:creationId xmlns:p14="http://schemas.microsoft.com/office/powerpoint/2010/main" val="27086833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CC891B42-0412-8E4D-B567-C1FCA74B2749}"/>
              </a:ext>
            </a:extLst>
          </p:cNvPr>
          <p:cNvSpPr txBox="1">
            <a:spLocks/>
          </p:cNvSpPr>
          <p:nvPr/>
        </p:nvSpPr>
        <p:spPr>
          <a:xfrm>
            <a:off x="9149902" y="5402648"/>
            <a:ext cx="4846017" cy="1520665"/>
          </a:xfrm>
          <a:prstGeom prst="rect">
            <a:avLst/>
          </a:prstGeom>
        </p:spPr>
        <p:txBody>
          <a:bodyPr vert="horz" lIns="0" tIns="0" rIns="0" bIns="0" rtlCol="0">
            <a:noAutofit/>
          </a:bodyPr>
          <a:lstStyle>
            <a:lvl1pPr marL="0" indent="0" algn="l" defTabSz="914400" rtl="0" eaLnBrk="1" latinLnBrk="0" hangingPunct="1">
              <a:lnSpc>
                <a:spcPts val="1200"/>
              </a:lnSpc>
              <a:spcBef>
                <a:spcPts val="0"/>
              </a:spcBef>
              <a:spcAft>
                <a:spcPts val="1000"/>
              </a:spcAft>
              <a:buClr>
                <a:schemeClr val="accent1"/>
              </a:buClr>
              <a:buFont typeface="Arial" panose="020B0604020202020204" pitchFamily="34" charset="0"/>
              <a:buNone/>
              <a:defRPr sz="1000" kern="1200">
                <a:solidFill>
                  <a:schemeClr val="tx1">
                    <a:lumMod val="85000"/>
                    <a:lumOff val="15000"/>
                  </a:schemeClr>
                </a:solidFill>
                <a:latin typeface="+mn-lt"/>
                <a:ea typeface="+mn-ea"/>
                <a:cs typeface="+mn-cs"/>
              </a:defRPr>
            </a:lvl1pPr>
            <a:lvl2pPr marL="179388" indent="0" algn="l" defTabSz="914400" rtl="0" eaLnBrk="1" latinLnBrk="0" hangingPunct="1">
              <a:lnSpc>
                <a:spcPts val="1200"/>
              </a:lnSpc>
              <a:spcBef>
                <a:spcPts val="0"/>
              </a:spcBef>
              <a:spcAft>
                <a:spcPts val="1000"/>
              </a:spcAft>
              <a:buClr>
                <a:schemeClr val="accent1"/>
              </a:buClr>
              <a:buFont typeface="Arial" panose="020B0604020202020204" pitchFamily="34" charset="0"/>
              <a:buNone/>
              <a:defRPr sz="800" kern="1200">
                <a:solidFill>
                  <a:schemeClr val="tx1">
                    <a:lumMod val="75000"/>
                    <a:lumOff val="25000"/>
                  </a:schemeClr>
                </a:solidFill>
                <a:latin typeface="+mn-lt"/>
                <a:ea typeface="+mn-ea"/>
                <a:cs typeface="+mn-cs"/>
              </a:defRPr>
            </a:lvl2pPr>
            <a:lvl3pPr marL="360363" indent="0" algn="l" defTabSz="914400" rtl="0" eaLnBrk="1" latinLnBrk="0" hangingPunct="1">
              <a:lnSpc>
                <a:spcPts val="1200"/>
              </a:lnSpc>
              <a:spcBef>
                <a:spcPts val="0"/>
              </a:spcBef>
              <a:spcAft>
                <a:spcPts val="1000"/>
              </a:spcAft>
              <a:buClr>
                <a:schemeClr val="accent1"/>
              </a:buClr>
              <a:buFont typeface="Arial" panose="020B0604020202020204" pitchFamily="34" charset="0"/>
              <a:buNone/>
              <a:defRPr sz="800" kern="1200">
                <a:solidFill>
                  <a:schemeClr val="tx1">
                    <a:lumMod val="75000"/>
                    <a:lumOff val="25000"/>
                  </a:schemeClr>
                </a:solidFill>
                <a:latin typeface="+mn-lt"/>
                <a:ea typeface="+mn-ea"/>
                <a:cs typeface="+mn-cs"/>
              </a:defRPr>
            </a:lvl3pPr>
            <a:lvl4pPr marL="538162" indent="0" algn="l" defTabSz="914400" rtl="0" eaLnBrk="1" latinLnBrk="0" hangingPunct="1">
              <a:lnSpc>
                <a:spcPts val="1200"/>
              </a:lnSpc>
              <a:spcBef>
                <a:spcPts val="0"/>
              </a:spcBef>
              <a:spcAft>
                <a:spcPts val="1000"/>
              </a:spcAft>
              <a:buClr>
                <a:schemeClr val="accent1"/>
              </a:buClr>
              <a:buFont typeface="Arial" panose="020B0604020202020204" pitchFamily="34" charset="0"/>
              <a:buNone/>
              <a:defRPr sz="800" kern="1200">
                <a:solidFill>
                  <a:schemeClr val="tx1">
                    <a:lumMod val="75000"/>
                    <a:lumOff val="25000"/>
                  </a:schemeClr>
                </a:solidFill>
                <a:latin typeface="+mn-lt"/>
                <a:ea typeface="+mn-ea"/>
                <a:cs typeface="+mn-cs"/>
              </a:defRPr>
            </a:lvl4pPr>
            <a:lvl5pPr marL="717550" indent="0" algn="l" defTabSz="914400" rtl="0" eaLnBrk="1" latinLnBrk="0" hangingPunct="1">
              <a:lnSpc>
                <a:spcPts val="1200"/>
              </a:lnSpc>
              <a:spcBef>
                <a:spcPts val="0"/>
              </a:spcBef>
              <a:spcAft>
                <a:spcPts val="1000"/>
              </a:spcAft>
              <a:buClr>
                <a:schemeClr val="accent1"/>
              </a:buClr>
              <a:buFont typeface="Arial" panose="020B0604020202020204" pitchFamily="34" charset="0"/>
              <a:buNone/>
              <a:defRPr sz="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000"/>
              </a:spcAft>
              <a:buClr>
                <a:srgbClr val="72D5E3"/>
              </a:buClr>
              <a:buSzTx/>
              <a:buFont typeface="Arial" panose="020B0604020202020204" pitchFamily="34" charset="0"/>
              <a:buNone/>
              <a:tabLst/>
              <a:defRPr/>
            </a:pPr>
            <a:r>
              <a:rPr kumimoji="0" lang="en-US" sz="2800" b="0" i="0" u="none" strike="noStrike" kern="1200" cap="none" spc="0" normalizeH="0" baseline="0" noProof="0" dirty="0">
                <a:ln>
                  <a:noFill/>
                </a:ln>
                <a:solidFill>
                  <a:schemeClr val="bg1"/>
                </a:solidFill>
                <a:effectLst/>
                <a:uLnTx/>
                <a:uFillTx/>
                <a:latin typeface="+mj-lt"/>
                <a:ea typeface="+mn-ea"/>
                <a:cs typeface="+mn-cs"/>
              </a:rPr>
              <a:t>About this title</a:t>
            </a:r>
            <a:br>
              <a:rPr kumimoji="0" lang="en-US" sz="2800" b="0" i="0" u="none" strike="noStrike" kern="1200" cap="none" spc="0" normalizeH="0" baseline="0" noProof="0" dirty="0">
                <a:ln>
                  <a:noFill/>
                </a:ln>
                <a:solidFill>
                  <a:schemeClr val="bg1"/>
                </a:solidFill>
                <a:effectLst/>
                <a:uLnTx/>
                <a:uFillTx/>
                <a:latin typeface="+mj-lt"/>
                <a:ea typeface="+mn-ea"/>
                <a:cs typeface="+mn-cs"/>
              </a:rPr>
            </a:br>
            <a:br>
              <a:rPr kumimoji="0" lang="en-US" sz="1400" b="0" i="0" u="none" strike="noStrike" kern="1200" cap="none" spc="0" normalizeH="0" baseline="0" noProof="0" dirty="0">
                <a:ln>
                  <a:noFill/>
                </a:ln>
                <a:solidFill>
                  <a:schemeClr val="bg1"/>
                </a:solidFill>
                <a:effectLst/>
                <a:uLnTx/>
                <a:uFillTx/>
                <a:latin typeface="+mj-lt"/>
                <a:ea typeface="+mn-ea"/>
                <a:cs typeface="+mn-cs"/>
              </a:rPr>
            </a:br>
            <a:r>
              <a:rPr kumimoji="0" lang="en-US" sz="1400" b="0" i="0" u="none" strike="noStrike" kern="1200" cap="none" spc="0" normalizeH="0" baseline="0" noProof="0" dirty="0">
                <a:ln>
                  <a:noFill/>
                </a:ln>
                <a:solidFill>
                  <a:schemeClr val="bg1"/>
                </a:solidFill>
                <a:effectLst/>
                <a:uLnTx/>
                <a:uFillTx/>
                <a:latin typeface="Century Gothic" panose="020B0502020202020204" pitchFamily="34" charset="0"/>
              </a:rPr>
              <a:t>Don’t be shy! Let them know how great you are. This is the back cover of your booklet, so it’s one of the first and last things the recipient sees.</a:t>
            </a:r>
          </a:p>
          <a:p>
            <a:pPr marL="0" marR="0" lvl="0" indent="0" algn="l" defTabSz="914400" rtl="0" eaLnBrk="1" fontAlgn="auto" latinLnBrk="0" hangingPunct="1">
              <a:lnSpc>
                <a:spcPct val="100000"/>
              </a:lnSpc>
              <a:spcBef>
                <a:spcPts val="0"/>
              </a:spcBef>
              <a:spcAft>
                <a:spcPts val="1000"/>
              </a:spcAft>
              <a:buClr>
                <a:srgbClr val="72D5E3"/>
              </a:buClr>
              <a:buSzTx/>
              <a:buFont typeface="Arial" panose="020B0604020202020204" pitchFamily="34" charset="0"/>
              <a:buNone/>
              <a:tabLst/>
              <a:defRPr/>
            </a:pPr>
            <a:r>
              <a:rPr kumimoji="0" lang="en-US" sz="1400" b="0" i="0" u="none" strike="noStrike" kern="1200" cap="none" spc="0" normalizeH="0" baseline="0" noProof="0" dirty="0">
                <a:ln>
                  <a:noFill/>
                </a:ln>
                <a:solidFill>
                  <a:schemeClr val="bg1"/>
                </a:solidFill>
                <a:effectLst/>
                <a:uLnTx/>
                <a:uFillTx/>
                <a:latin typeface="Century Gothic" panose="020B0502020202020204" pitchFamily="34" charset="0"/>
              </a:rPr>
              <a:t>It’s a great place for your ‘elevator pitch.’ If you only had a few seconds to pitch your products or services to someone, what would you say?</a:t>
            </a:r>
          </a:p>
          <a:p>
            <a:pPr marL="0" marR="0" lvl="0" indent="0" algn="l" defTabSz="914400" rtl="0" eaLnBrk="1" fontAlgn="auto" latinLnBrk="0" hangingPunct="1">
              <a:lnSpc>
                <a:spcPct val="100000"/>
              </a:lnSpc>
              <a:spcBef>
                <a:spcPts val="0"/>
              </a:spcBef>
              <a:spcAft>
                <a:spcPts val="1000"/>
              </a:spcAft>
              <a:buClr>
                <a:srgbClr val="72D5E3"/>
              </a:buClr>
              <a:buSzTx/>
              <a:buFont typeface="Arial" panose="020B0604020202020204" pitchFamily="34" charset="0"/>
              <a:buNone/>
              <a:tabLst/>
              <a:defRPr/>
            </a:pPr>
            <a:endParaRPr kumimoji="0" lang="en-US" sz="1600" b="0" i="0" u="none" strike="noStrike" kern="1200" cap="none" spc="0" normalizeH="0" baseline="0" noProof="0" dirty="0">
              <a:ln>
                <a:noFill/>
              </a:ln>
              <a:solidFill>
                <a:schemeClr val="bg1"/>
              </a:solidFill>
              <a:effectLst/>
              <a:uLnTx/>
              <a:uFillTx/>
              <a:latin typeface="+mj-lt"/>
              <a:ea typeface="+mn-ea"/>
              <a:cs typeface="+mn-cs"/>
            </a:endParaRPr>
          </a:p>
        </p:txBody>
      </p:sp>
      <p:sp>
        <p:nvSpPr>
          <p:cNvPr id="8" name="Text Placeholder 6">
            <a:extLst>
              <a:ext uri="{FF2B5EF4-FFF2-40B4-BE49-F238E27FC236}">
                <a16:creationId xmlns:a16="http://schemas.microsoft.com/office/drawing/2014/main" id="{73CC0106-2C0B-0E46-9211-C67ECF82958C}"/>
              </a:ext>
            </a:extLst>
          </p:cNvPr>
          <p:cNvSpPr txBox="1">
            <a:spLocks/>
          </p:cNvSpPr>
          <p:nvPr/>
        </p:nvSpPr>
        <p:spPr>
          <a:xfrm>
            <a:off x="9144653" y="8727355"/>
            <a:ext cx="7165678" cy="684000"/>
          </a:xfrm>
          <a:prstGeom prst="rect">
            <a:avLst/>
          </a:prstGeom>
        </p:spPr>
        <p:txBody>
          <a:bodyPr vert="horz" lIns="0" tIns="0" rIns="0" bIns="0" rtlCol="0" anchor="b">
            <a:noAutofit/>
          </a:bodyPr>
          <a:lstStyle>
            <a:lvl1pPr marL="0" indent="0" algn="l" defTabSz="914400" rtl="0" eaLnBrk="1" latinLnBrk="0" hangingPunct="1">
              <a:lnSpc>
                <a:spcPts val="1200"/>
              </a:lnSpc>
              <a:spcBef>
                <a:spcPts val="0"/>
              </a:spcBef>
              <a:spcAft>
                <a:spcPts val="1000"/>
              </a:spcAft>
              <a:buClr>
                <a:schemeClr val="accent1"/>
              </a:buClr>
              <a:buFont typeface="Arial" panose="020B0604020202020204" pitchFamily="34" charset="0"/>
              <a:buNone/>
              <a:defRPr sz="700" kern="1200">
                <a:solidFill>
                  <a:schemeClr val="tx1">
                    <a:lumMod val="85000"/>
                    <a:lumOff val="15000"/>
                  </a:schemeClr>
                </a:solidFill>
                <a:latin typeface="+mn-lt"/>
                <a:ea typeface="+mn-ea"/>
                <a:cs typeface="+mn-cs"/>
              </a:defRPr>
            </a:lvl1pPr>
            <a:lvl2pPr marL="179388" indent="0" algn="l" defTabSz="914400" rtl="0" eaLnBrk="1" latinLnBrk="0" hangingPunct="1">
              <a:lnSpc>
                <a:spcPts val="1200"/>
              </a:lnSpc>
              <a:spcBef>
                <a:spcPts val="0"/>
              </a:spcBef>
              <a:spcAft>
                <a:spcPts val="1000"/>
              </a:spcAft>
              <a:buClr>
                <a:schemeClr val="accent1"/>
              </a:buClr>
              <a:buFont typeface="Arial" panose="020B0604020202020204" pitchFamily="34" charset="0"/>
              <a:buNone/>
              <a:defRPr sz="800" kern="1200">
                <a:solidFill>
                  <a:schemeClr val="tx1">
                    <a:lumMod val="75000"/>
                    <a:lumOff val="25000"/>
                  </a:schemeClr>
                </a:solidFill>
                <a:latin typeface="+mn-lt"/>
                <a:ea typeface="+mn-ea"/>
                <a:cs typeface="+mn-cs"/>
              </a:defRPr>
            </a:lvl2pPr>
            <a:lvl3pPr marL="360363" indent="0" algn="l" defTabSz="914400" rtl="0" eaLnBrk="1" latinLnBrk="0" hangingPunct="1">
              <a:lnSpc>
                <a:spcPts val="1200"/>
              </a:lnSpc>
              <a:spcBef>
                <a:spcPts val="0"/>
              </a:spcBef>
              <a:spcAft>
                <a:spcPts val="1000"/>
              </a:spcAft>
              <a:buClr>
                <a:schemeClr val="accent1"/>
              </a:buClr>
              <a:buFont typeface="Arial" panose="020B0604020202020204" pitchFamily="34" charset="0"/>
              <a:buNone/>
              <a:defRPr sz="800" kern="1200">
                <a:solidFill>
                  <a:schemeClr val="tx1">
                    <a:lumMod val="75000"/>
                    <a:lumOff val="25000"/>
                  </a:schemeClr>
                </a:solidFill>
                <a:latin typeface="+mn-lt"/>
                <a:ea typeface="+mn-ea"/>
                <a:cs typeface="+mn-cs"/>
              </a:defRPr>
            </a:lvl3pPr>
            <a:lvl4pPr marL="538162" indent="0" algn="l" defTabSz="914400" rtl="0" eaLnBrk="1" latinLnBrk="0" hangingPunct="1">
              <a:lnSpc>
                <a:spcPts val="1200"/>
              </a:lnSpc>
              <a:spcBef>
                <a:spcPts val="0"/>
              </a:spcBef>
              <a:spcAft>
                <a:spcPts val="1000"/>
              </a:spcAft>
              <a:buClr>
                <a:schemeClr val="accent1"/>
              </a:buClr>
              <a:buFont typeface="Arial" panose="020B0604020202020204" pitchFamily="34" charset="0"/>
              <a:buNone/>
              <a:defRPr sz="800" kern="1200">
                <a:solidFill>
                  <a:schemeClr val="tx1">
                    <a:lumMod val="75000"/>
                    <a:lumOff val="25000"/>
                  </a:schemeClr>
                </a:solidFill>
                <a:latin typeface="+mn-lt"/>
                <a:ea typeface="+mn-ea"/>
                <a:cs typeface="+mn-cs"/>
              </a:defRPr>
            </a:lvl4pPr>
            <a:lvl5pPr marL="717550" indent="0" algn="l" defTabSz="914400" rtl="0" eaLnBrk="1" latinLnBrk="0" hangingPunct="1">
              <a:lnSpc>
                <a:spcPts val="1200"/>
              </a:lnSpc>
              <a:spcBef>
                <a:spcPts val="0"/>
              </a:spcBef>
              <a:spcAft>
                <a:spcPts val="1000"/>
              </a:spcAft>
              <a:buClr>
                <a:schemeClr val="accent1"/>
              </a:buClr>
              <a:buFont typeface="Arial" panose="020B0604020202020204" pitchFamily="34" charset="0"/>
              <a:buNone/>
              <a:defRPr sz="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1200"/>
              </a:lnSpc>
              <a:spcBef>
                <a:spcPts val="0"/>
              </a:spcBef>
              <a:spcAft>
                <a:spcPts val="1000"/>
              </a:spcAft>
              <a:buClr>
                <a:srgbClr val="72D5E3"/>
              </a:buClr>
              <a:buSzTx/>
              <a:buFont typeface="Arial" panose="020B0604020202020204" pitchFamily="34" charset="0"/>
              <a:buNone/>
              <a:tabLst/>
              <a:defRPr/>
            </a:pPr>
            <a:r>
              <a:rPr kumimoji="0" lang="en-US" sz="1100" b="0" i="0" u="none" strike="noStrike" kern="1200" cap="none" spc="0" normalizeH="0" baseline="0" noProof="0" dirty="0">
                <a:ln>
                  <a:noFill/>
                </a:ln>
                <a:solidFill>
                  <a:schemeClr val="bg1"/>
                </a:solidFill>
                <a:effectLst/>
                <a:uLnTx/>
                <a:uFillTx/>
                <a:latin typeface="+mj-lt"/>
                <a:ea typeface="+mn-ea"/>
                <a:cs typeface="+mn-cs"/>
              </a:rPr>
              <a:t>© Copyright, Contact or Publishing Information Here</a:t>
            </a:r>
          </a:p>
        </p:txBody>
      </p:sp>
      <p:pic>
        <p:nvPicPr>
          <p:cNvPr id="27" name="Picture Placeholder 2" descr="logo placeholder">
            <a:extLst>
              <a:ext uri="{FF2B5EF4-FFF2-40B4-BE49-F238E27FC236}">
                <a16:creationId xmlns:a16="http://schemas.microsoft.com/office/drawing/2014/main" id="{04035D52-760B-8C44-A8EE-51AAE329523F}"/>
              </a:ext>
            </a:extLst>
          </p:cNvPr>
          <p:cNvPicPr>
            <a:picLocks noChangeAspect="1"/>
          </p:cNvPicPr>
          <p:nvPr/>
        </p:nvPicPr>
        <p:blipFill>
          <a:blip r:embed="rId2"/>
          <a:srcRect l="6154" r="6154"/>
          <a:stretch>
            <a:fillRect/>
          </a:stretch>
        </p:blipFill>
        <p:spPr>
          <a:xfrm>
            <a:off x="9144653" y="3939320"/>
            <a:ext cx="2576345" cy="1175175"/>
          </a:xfrm>
          <a:prstGeom prst="rect">
            <a:avLst/>
          </a:prstGeom>
        </p:spPr>
      </p:pic>
      <p:sp>
        <p:nvSpPr>
          <p:cNvPr id="2" name="Title 1" hidden="1">
            <a:extLst>
              <a:ext uri="{FF2B5EF4-FFF2-40B4-BE49-F238E27FC236}">
                <a16:creationId xmlns:a16="http://schemas.microsoft.com/office/drawing/2014/main" id="{E813794D-BEE9-4D0D-B88B-6D8C043767CC}"/>
              </a:ext>
            </a:extLst>
          </p:cNvPr>
          <p:cNvSpPr>
            <a:spLocks noGrp="1"/>
          </p:cNvSpPr>
          <p:nvPr>
            <p:ph type="title"/>
          </p:nvPr>
        </p:nvSpPr>
        <p:spPr/>
        <p:txBody>
          <a:bodyPr/>
          <a:lstStyle/>
          <a:p>
            <a:r>
              <a:rPr lang="en-US" dirty="0"/>
              <a:t>Back cover</a:t>
            </a:r>
          </a:p>
        </p:txBody>
      </p:sp>
    </p:spTree>
    <p:extLst>
      <p:ext uri="{BB962C8B-B14F-4D97-AF65-F5344CB8AC3E}">
        <p14:creationId xmlns:p14="http://schemas.microsoft.com/office/powerpoint/2010/main" val="42237897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Placeholder 77" descr="White polygon glass ceiling from below.">
            <a:extLst>
              <a:ext uri="{FF2B5EF4-FFF2-40B4-BE49-F238E27FC236}">
                <a16:creationId xmlns:a16="http://schemas.microsoft.com/office/drawing/2014/main" id="{1ECA78C0-9C50-154A-A1E4-8BD502AB0E65}"/>
              </a:ext>
            </a:extLst>
          </p:cNvPr>
          <p:cNvPicPr>
            <a:picLocks noGrp="1" noChangeAspect="1"/>
          </p:cNvPicPr>
          <p:nvPr>
            <p:ph type="pic" sz="quarter" idx="24"/>
          </p:nvPr>
        </p:nvPicPr>
        <p:blipFill>
          <a:blip r:embed="rId2" cstate="print">
            <a:extLst>
              <a:ext uri="{28A0092B-C50C-407E-A947-70E740481C1C}">
                <a14:useLocalDpi xmlns:a14="http://schemas.microsoft.com/office/drawing/2010/main"/>
              </a:ext>
            </a:extLst>
          </a:blip>
          <a:srcRect l="50" r="50"/>
          <a:stretch>
            <a:fillRect/>
          </a:stretch>
        </p:blipFill>
        <p:spPr/>
      </p:pic>
      <p:sp>
        <p:nvSpPr>
          <p:cNvPr id="53" name="Title 52">
            <a:extLst>
              <a:ext uri="{FF2B5EF4-FFF2-40B4-BE49-F238E27FC236}">
                <a16:creationId xmlns:a16="http://schemas.microsoft.com/office/drawing/2014/main" id="{36083D1F-6BFC-F644-A602-3BA782560FB3}"/>
              </a:ext>
            </a:extLst>
          </p:cNvPr>
          <p:cNvSpPr>
            <a:spLocks noGrp="1"/>
          </p:cNvSpPr>
          <p:nvPr>
            <p:ph type="title"/>
          </p:nvPr>
        </p:nvSpPr>
        <p:spPr/>
        <p:txBody>
          <a:bodyPr/>
          <a:lstStyle/>
          <a:p>
            <a:r>
              <a:rPr lang="en-US" dirty="0"/>
              <a:t>ARCH</a:t>
            </a:r>
          </a:p>
        </p:txBody>
      </p:sp>
      <p:sp>
        <p:nvSpPr>
          <p:cNvPr id="55" name="Text Placeholder 54">
            <a:extLst>
              <a:ext uri="{FF2B5EF4-FFF2-40B4-BE49-F238E27FC236}">
                <a16:creationId xmlns:a16="http://schemas.microsoft.com/office/drawing/2014/main" id="{04B2AB56-69CB-E34E-83C8-8CF40ACAB899}"/>
              </a:ext>
            </a:extLst>
          </p:cNvPr>
          <p:cNvSpPr>
            <a:spLocks noGrp="1"/>
          </p:cNvSpPr>
          <p:nvPr>
            <p:ph type="body" sz="quarter" idx="12"/>
          </p:nvPr>
        </p:nvSpPr>
        <p:spPr/>
        <p:txBody>
          <a:bodyPr/>
          <a:lstStyle/>
          <a:p>
            <a:r>
              <a:rPr lang="en-US" dirty="0"/>
              <a:t>JANUARY [YEAR]</a:t>
            </a:r>
          </a:p>
        </p:txBody>
      </p:sp>
      <p:sp>
        <p:nvSpPr>
          <p:cNvPr id="54" name="Text Placeholder 53">
            <a:extLst>
              <a:ext uri="{FF2B5EF4-FFF2-40B4-BE49-F238E27FC236}">
                <a16:creationId xmlns:a16="http://schemas.microsoft.com/office/drawing/2014/main" id="{7B072D62-BB08-AC4C-987C-E00AB0CC2B52}"/>
              </a:ext>
            </a:extLst>
          </p:cNvPr>
          <p:cNvSpPr>
            <a:spLocks noGrp="1"/>
          </p:cNvSpPr>
          <p:nvPr>
            <p:ph type="body" sz="quarter" idx="15"/>
          </p:nvPr>
        </p:nvSpPr>
        <p:spPr/>
        <p:txBody>
          <a:bodyPr>
            <a:normAutofit fontScale="85000" lnSpcReduction="10000"/>
          </a:bodyPr>
          <a:lstStyle/>
          <a:p>
            <a:r>
              <a:rPr lang="en-US" dirty="0"/>
              <a:t>Feature Title</a:t>
            </a:r>
          </a:p>
        </p:txBody>
      </p:sp>
      <p:sp>
        <p:nvSpPr>
          <p:cNvPr id="56" name="Text Placeholder 55">
            <a:extLst>
              <a:ext uri="{FF2B5EF4-FFF2-40B4-BE49-F238E27FC236}">
                <a16:creationId xmlns:a16="http://schemas.microsoft.com/office/drawing/2014/main" id="{0E35299E-10CF-1640-9C78-EDC0914BCBA0}"/>
              </a:ext>
            </a:extLst>
          </p:cNvPr>
          <p:cNvSpPr>
            <a:spLocks noGrp="1"/>
          </p:cNvSpPr>
          <p:nvPr>
            <p:ph type="body" sz="quarter" idx="16"/>
          </p:nvPr>
        </p:nvSpPr>
        <p:spPr/>
        <p:txBody>
          <a:bodyPr/>
          <a:lstStyle/>
          <a:p>
            <a:r>
              <a:rPr lang="en-US" dirty="0"/>
              <a:t>Lorem ipsum dolor sit amet, consectetur adipiscing Lorem ipsum dolor sit amet, consectetur adipiscing.</a:t>
            </a:r>
          </a:p>
        </p:txBody>
      </p:sp>
      <p:sp>
        <p:nvSpPr>
          <p:cNvPr id="57" name="Text Placeholder 56">
            <a:extLst>
              <a:ext uri="{FF2B5EF4-FFF2-40B4-BE49-F238E27FC236}">
                <a16:creationId xmlns:a16="http://schemas.microsoft.com/office/drawing/2014/main" id="{D5399616-44AF-5242-AF5A-FC3A087ABA3D}"/>
              </a:ext>
            </a:extLst>
          </p:cNvPr>
          <p:cNvSpPr>
            <a:spLocks noGrp="1"/>
          </p:cNvSpPr>
          <p:nvPr>
            <p:ph type="body" sz="quarter" idx="18"/>
          </p:nvPr>
        </p:nvSpPr>
        <p:spPr/>
        <p:txBody>
          <a:bodyPr>
            <a:normAutofit fontScale="85000" lnSpcReduction="10000"/>
          </a:bodyPr>
          <a:lstStyle/>
          <a:p>
            <a:r>
              <a:rPr lang="en-US" dirty="0"/>
              <a:t>Feature Title</a:t>
            </a:r>
          </a:p>
        </p:txBody>
      </p:sp>
      <p:sp>
        <p:nvSpPr>
          <p:cNvPr id="58" name="Text Placeholder 57">
            <a:extLst>
              <a:ext uri="{FF2B5EF4-FFF2-40B4-BE49-F238E27FC236}">
                <a16:creationId xmlns:a16="http://schemas.microsoft.com/office/drawing/2014/main" id="{C3809B71-00E4-B841-9AC2-5FB836F1FF42}"/>
              </a:ext>
            </a:extLst>
          </p:cNvPr>
          <p:cNvSpPr>
            <a:spLocks noGrp="1"/>
          </p:cNvSpPr>
          <p:nvPr>
            <p:ph type="body" sz="quarter" idx="19"/>
          </p:nvPr>
        </p:nvSpPr>
        <p:spPr/>
        <p:txBody>
          <a:bodyPr/>
          <a:lstStyle/>
          <a:p>
            <a:r>
              <a:rPr lang="en-US" dirty="0"/>
              <a:t>Lorem ipsum dolor sit amet, consectetur adipiscing Lorem ipsum dolor sit amet, consectetur adipiscing.</a:t>
            </a:r>
          </a:p>
        </p:txBody>
      </p:sp>
      <p:sp>
        <p:nvSpPr>
          <p:cNvPr id="59" name="Text Placeholder 58">
            <a:extLst>
              <a:ext uri="{FF2B5EF4-FFF2-40B4-BE49-F238E27FC236}">
                <a16:creationId xmlns:a16="http://schemas.microsoft.com/office/drawing/2014/main" id="{486C4D4E-8B1D-FB43-A5C2-D2BFC2949475}"/>
              </a:ext>
            </a:extLst>
          </p:cNvPr>
          <p:cNvSpPr>
            <a:spLocks noGrp="1"/>
          </p:cNvSpPr>
          <p:nvPr>
            <p:ph type="body" sz="quarter" idx="20"/>
          </p:nvPr>
        </p:nvSpPr>
        <p:spPr/>
        <p:txBody>
          <a:bodyPr>
            <a:normAutofit fontScale="85000" lnSpcReduction="10000"/>
          </a:bodyPr>
          <a:lstStyle/>
          <a:p>
            <a:r>
              <a:rPr lang="en-US" dirty="0"/>
              <a:t>Feature Title</a:t>
            </a:r>
          </a:p>
        </p:txBody>
      </p:sp>
      <p:sp>
        <p:nvSpPr>
          <p:cNvPr id="60" name="Text Placeholder 59">
            <a:extLst>
              <a:ext uri="{FF2B5EF4-FFF2-40B4-BE49-F238E27FC236}">
                <a16:creationId xmlns:a16="http://schemas.microsoft.com/office/drawing/2014/main" id="{596994DF-AB61-1149-87B5-566758D7E673}"/>
              </a:ext>
            </a:extLst>
          </p:cNvPr>
          <p:cNvSpPr>
            <a:spLocks noGrp="1"/>
          </p:cNvSpPr>
          <p:nvPr>
            <p:ph type="body" sz="quarter" idx="21"/>
          </p:nvPr>
        </p:nvSpPr>
        <p:spPr/>
        <p:txBody>
          <a:bodyPr/>
          <a:lstStyle/>
          <a:p>
            <a:r>
              <a:rPr lang="en-US" dirty="0"/>
              <a:t>Lorem ipsum dolor sit amet, consectetur adipiscing Lorem ipsum dolor sit amet, consectetur adipiscing.</a:t>
            </a:r>
          </a:p>
        </p:txBody>
      </p:sp>
      <p:sp>
        <p:nvSpPr>
          <p:cNvPr id="50" name="Footer Placeholder 49">
            <a:extLst>
              <a:ext uri="{FF2B5EF4-FFF2-40B4-BE49-F238E27FC236}">
                <a16:creationId xmlns:a16="http://schemas.microsoft.com/office/drawing/2014/main" id="{65C4D51A-B5B1-9B40-B6B3-EAE4193B4B1D}"/>
              </a:ext>
            </a:extLst>
          </p:cNvPr>
          <p:cNvSpPr>
            <a:spLocks noGrp="1"/>
          </p:cNvSpPr>
          <p:nvPr>
            <p:ph type="ftr" sz="quarter" idx="11"/>
          </p:nvPr>
        </p:nvSpPr>
        <p:spPr>
          <a:xfrm>
            <a:off x="7696200" y="9624299"/>
            <a:ext cx="5246370" cy="442576"/>
          </a:xfrm>
        </p:spPr>
        <p:txBody>
          <a:bodyPr/>
          <a:lstStyle/>
          <a:p>
            <a:r>
              <a:rPr lang="en-US" dirty="0">
                <a:solidFill>
                  <a:schemeClr val="bg1"/>
                </a:solidFill>
              </a:rPr>
              <a:t>Add A Footer</a:t>
            </a:r>
          </a:p>
        </p:txBody>
      </p:sp>
      <p:sp>
        <p:nvSpPr>
          <p:cNvPr id="18" name="Text Placeholder 17">
            <a:extLst>
              <a:ext uri="{FF2B5EF4-FFF2-40B4-BE49-F238E27FC236}">
                <a16:creationId xmlns:a16="http://schemas.microsoft.com/office/drawing/2014/main" id="{7D73AD7D-95FF-C84D-A502-6126A1DEE234}"/>
              </a:ext>
            </a:extLst>
          </p:cNvPr>
          <p:cNvSpPr>
            <a:spLocks noGrp="1"/>
          </p:cNvSpPr>
          <p:nvPr>
            <p:ph type="body" sz="half" idx="2"/>
          </p:nvPr>
        </p:nvSpPr>
        <p:spPr/>
        <p:txBody>
          <a:bodyPr/>
          <a:lstStyle/>
          <a:p>
            <a:pPr>
              <a:lnSpc>
                <a:spcPct val="100000"/>
              </a:lnSpc>
            </a:pPr>
            <a:r>
              <a:rPr lang="en-US" sz="1600" b="1" dirty="0"/>
              <a:t>Editor In Chief</a:t>
            </a:r>
            <a:br>
              <a:rPr lang="en-US" dirty="0"/>
            </a:br>
            <a:r>
              <a:rPr lang="en-US" dirty="0"/>
              <a:t>Mirjam Nilsson</a:t>
            </a:r>
          </a:p>
          <a:p>
            <a:pPr>
              <a:lnSpc>
                <a:spcPct val="100000"/>
              </a:lnSpc>
            </a:pPr>
            <a:r>
              <a:rPr lang="en-US" sz="1600" b="1" dirty="0"/>
              <a:t>Creative Director</a:t>
            </a:r>
            <a:br>
              <a:rPr lang="en-US" dirty="0"/>
            </a:br>
            <a:r>
              <a:rPr lang="en-US" dirty="0"/>
              <a:t>Victoria Lindqvist</a:t>
            </a:r>
          </a:p>
          <a:p>
            <a:pPr>
              <a:lnSpc>
                <a:spcPct val="100000"/>
              </a:lnSpc>
            </a:pPr>
            <a:r>
              <a:rPr lang="en-US" sz="1600" b="1" dirty="0"/>
              <a:t>Art Director</a:t>
            </a:r>
            <a:br>
              <a:rPr lang="en-US" dirty="0"/>
            </a:br>
            <a:r>
              <a:rPr lang="en-US" dirty="0"/>
              <a:t>August Bergqvist</a:t>
            </a:r>
            <a:br>
              <a:rPr lang="en-US" dirty="0"/>
            </a:br>
            <a:br>
              <a:rPr lang="en-US" dirty="0"/>
            </a:br>
            <a:r>
              <a:rPr lang="en-US" sz="1600" b="1" dirty="0"/>
              <a:t>Art &amp; Design</a:t>
            </a:r>
            <a:br>
              <a:rPr lang="en-US" dirty="0"/>
            </a:br>
            <a:r>
              <a:rPr lang="en-US" dirty="0"/>
              <a:t>Alexander Martensson</a:t>
            </a:r>
            <a:br>
              <a:rPr lang="en-US" dirty="0"/>
            </a:br>
            <a:r>
              <a:rPr lang="en-US" dirty="0"/>
              <a:t>Angelica Astrom</a:t>
            </a:r>
            <a:br>
              <a:rPr lang="en-US" dirty="0"/>
            </a:br>
            <a:r>
              <a:rPr lang="en-US" dirty="0"/>
              <a:t>Allan Mattsson</a:t>
            </a:r>
          </a:p>
          <a:p>
            <a:pPr>
              <a:lnSpc>
                <a:spcPct val="100000"/>
              </a:lnSpc>
            </a:pPr>
            <a:endParaRPr lang="en-US" dirty="0"/>
          </a:p>
          <a:p>
            <a:pPr>
              <a:lnSpc>
                <a:spcPct val="100000"/>
              </a:lnSpc>
            </a:pPr>
            <a:endParaRPr lang="en-US" dirty="0"/>
          </a:p>
          <a:p>
            <a:pPr>
              <a:lnSpc>
                <a:spcPct val="100000"/>
              </a:lnSpc>
            </a:pPr>
            <a:endParaRPr lang="en-US" dirty="0"/>
          </a:p>
        </p:txBody>
      </p:sp>
      <p:sp>
        <p:nvSpPr>
          <p:cNvPr id="20" name="Text Placeholder 19">
            <a:extLst>
              <a:ext uri="{FF2B5EF4-FFF2-40B4-BE49-F238E27FC236}">
                <a16:creationId xmlns:a16="http://schemas.microsoft.com/office/drawing/2014/main" id="{06E6451F-C6A6-604C-B882-78F890820CD3}"/>
              </a:ext>
            </a:extLst>
          </p:cNvPr>
          <p:cNvSpPr>
            <a:spLocks noGrp="1"/>
          </p:cNvSpPr>
          <p:nvPr>
            <p:ph type="body" sz="half" idx="25"/>
          </p:nvPr>
        </p:nvSpPr>
        <p:spPr/>
        <p:txBody>
          <a:bodyPr/>
          <a:lstStyle/>
          <a:p>
            <a:pPr>
              <a:lnSpc>
                <a:spcPct val="100000"/>
              </a:lnSpc>
            </a:pPr>
            <a:r>
              <a:rPr lang="en-US" sz="1600" b="1" dirty="0"/>
              <a:t>Photography</a:t>
            </a:r>
            <a:br>
              <a:rPr lang="en-US" dirty="0"/>
            </a:br>
            <a:r>
              <a:rPr lang="en-US" dirty="0"/>
              <a:t>Flora Berggren</a:t>
            </a:r>
            <a:br>
              <a:rPr lang="en-US" dirty="0"/>
            </a:br>
            <a:r>
              <a:rPr lang="en-US" dirty="0"/>
              <a:t>Ian Hansson</a:t>
            </a:r>
            <a:br>
              <a:rPr lang="en-US" dirty="0"/>
            </a:br>
            <a:r>
              <a:rPr lang="en-US" dirty="0"/>
              <a:t>Mira Karlsson</a:t>
            </a:r>
            <a:br>
              <a:rPr lang="en-US" dirty="0"/>
            </a:br>
            <a:br>
              <a:rPr lang="en-US" dirty="0"/>
            </a:br>
            <a:r>
              <a:rPr lang="en-US" sz="1600" b="1" dirty="0"/>
              <a:t>Web Team</a:t>
            </a:r>
            <a:br>
              <a:rPr lang="en-US" dirty="0"/>
            </a:br>
            <a:r>
              <a:rPr lang="en-US" dirty="0"/>
              <a:t>April Hansson</a:t>
            </a:r>
            <a:br>
              <a:rPr lang="en-US" dirty="0"/>
            </a:br>
            <a:r>
              <a:rPr lang="en-US" dirty="0"/>
              <a:t>Kalle Persson</a:t>
            </a:r>
            <a:br>
              <a:rPr lang="en-US" dirty="0"/>
            </a:br>
            <a:r>
              <a:rPr lang="en-US" dirty="0"/>
              <a:t>Jens Martensso</a:t>
            </a:r>
          </a:p>
          <a:p>
            <a:pPr>
              <a:lnSpc>
                <a:spcPct val="100000"/>
              </a:lnSpc>
            </a:pPr>
            <a:endParaRPr lang="en-US" dirty="0"/>
          </a:p>
        </p:txBody>
      </p:sp>
      <p:sp>
        <p:nvSpPr>
          <p:cNvPr id="21" name="Text Placeholder 20">
            <a:extLst>
              <a:ext uri="{FF2B5EF4-FFF2-40B4-BE49-F238E27FC236}">
                <a16:creationId xmlns:a16="http://schemas.microsoft.com/office/drawing/2014/main" id="{A036AB1E-F10C-B847-8305-823732970E4D}"/>
              </a:ext>
            </a:extLst>
          </p:cNvPr>
          <p:cNvSpPr>
            <a:spLocks noGrp="1"/>
          </p:cNvSpPr>
          <p:nvPr>
            <p:ph type="body" sz="quarter" idx="26"/>
          </p:nvPr>
        </p:nvSpPr>
        <p:spPr/>
        <p:txBody>
          <a:bodyPr/>
          <a:lstStyle/>
          <a:p>
            <a:r>
              <a:rPr lang="en-US" u="none" dirty="0"/>
              <a:t>Our Staff</a:t>
            </a:r>
          </a:p>
        </p:txBody>
      </p:sp>
      <p:grpSp>
        <p:nvGrpSpPr>
          <p:cNvPr id="25" name="Group 24">
            <a:extLst>
              <a:ext uri="{FF2B5EF4-FFF2-40B4-BE49-F238E27FC236}">
                <a16:creationId xmlns:a16="http://schemas.microsoft.com/office/drawing/2014/main" id="{AB9BB9BA-585C-ED4E-8409-78E15C05EDFA}"/>
              </a:ext>
              <a:ext uri="{C183D7F6-B498-43B3-948B-1728B52AA6E4}">
                <adec:decorative xmlns:adec="http://schemas.microsoft.com/office/drawing/2017/decorative" val="1"/>
              </a:ext>
            </a:extLst>
          </p:cNvPr>
          <p:cNvGrpSpPr/>
          <p:nvPr/>
        </p:nvGrpSpPr>
        <p:grpSpPr>
          <a:xfrm>
            <a:off x="11267075" y="2301433"/>
            <a:ext cx="3928930" cy="2119361"/>
            <a:chOff x="11400425" y="2491933"/>
            <a:chExt cx="3928930" cy="2119361"/>
          </a:xfrm>
        </p:grpSpPr>
        <p:cxnSp>
          <p:nvCxnSpPr>
            <p:cNvPr id="26" name="Straight Connector 25">
              <a:extLst>
                <a:ext uri="{FF2B5EF4-FFF2-40B4-BE49-F238E27FC236}">
                  <a16:creationId xmlns:a16="http://schemas.microsoft.com/office/drawing/2014/main" id="{1EAD5090-387D-BC4E-9B02-32A5669B4631}"/>
                </a:ext>
              </a:extLst>
            </p:cNvPr>
            <p:cNvCxnSpPr/>
            <p:nvPr userDrawn="1"/>
          </p:nvCxnSpPr>
          <p:spPr>
            <a:xfrm>
              <a:off x="15327011" y="2501544"/>
              <a:ext cx="2344" cy="2096736"/>
            </a:xfrm>
            <a:prstGeom prst="line">
              <a:avLst/>
            </a:prstGeom>
            <a:solidFill>
              <a:schemeClr val="tx1">
                <a:lumMod val="85000"/>
                <a:lumOff val="15000"/>
              </a:schemeClr>
            </a:solidFill>
            <a:ln w="5715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2507147-A9EA-B44E-8E77-84E27E80C510}"/>
                </a:ext>
              </a:extLst>
            </p:cNvPr>
            <p:cNvCxnSpPr/>
            <p:nvPr userDrawn="1"/>
          </p:nvCxnSpPr>
          <p:spPr>
            <a:xfrm>
              <a:off x="11739750" y="4598279"/>
              <a:ext cx="3587261" cy="0"/>
            </a:xfrm>
            <a:prstGeom prst="line">
              <a:avLst/>
            </a:prstGeom>
            <a:solidFill>
              <a:schemeClr val="tx1">
                <a:lumMod val="85000"/>
                <a:lumOff val="15000"/>
              </a:schemeClr>
            </a:solidFill>
            <a:ln w="5715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95AC1E3-FD67-2E49-8593-78016F07DF48}"/>
                </a:ext>
              </a:extLst>
            </p:cNvPr>
            <p:cNvCxnSpPr/>
            <p:nvPr userDrawn="1"/>
          </p:nvCxnSpPr>
          <p:spPr>
            <a:xfrm>
              <a:off x="11739750" y="2501544"/>
              <a:ext cx="3587261" cy="0"/>
            </a:xfrm>
            <a:prstGeom prst="line">
              <a:avLst/>
            </a:prstGeom>
            <a:solidFill>
              <a:schemeClr val="tx1">
                <a:lumMod val="85000"/>
                <a:lumOff val="15000"/>
              </a:schemeClr>
            </a:solidFill>
            <a:ln w="5715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3745BD2-CC50-8647-A314-BC5FAF2351B0}"/>
                </a:ext>
              </a:extLst>
            </p:cNvPr>
            <p:cNvCxnSpPr/>
            <p:nvPr userDrawn="1"/>
          </p:nvCxnSpPr>
          <p:spPr>
            <a:xfrm>
              <a:off x="11739750" y="2491933"/>
              <a:ext cx="0" cy="530192"/>
            </a:xfrm>
            <a:prstGeom prst="line">
              <a:avLst/>
            </a:prstGeom>
            <a:solidFill>
              <a:schemeClr val="tx1">
                <a:lumMod val="85000"/>
                <a:lumOff val="15000"/>
              </a:schemeClr>
            </a:solidFill>
            <a:ln w="5715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B5EFCD1-7F46-4544-AEB4-174BAF4A51D5}"/>
                </a:ext>
              </a:extLst>
            </p:cNvPr>
            <p:cNvCxnSpPr/>
            <p:nvPr userDrawn="1"/>
          </p:nvCxnSpPr>
          <p:spPr>
            <a:xfrm>
              <a:off x="11739750" y="4081102"/>
              <a:ext cx="0" cy="530192"/>
            </a:xfrm>
            <a:prstGeom prst="line">
              <a:avLst/>
            </a:prstGeom>
            <a:solidFill>
              <a:schemeClr val="tx1">
                <a:lumMod val="85000"/>
                <a:lumOff val="15000"/>
              </a:schemeClr>
            </a:solidFill>
            <a:ln w="57150">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9D15AF4A-B109-A34B-8FA7-0F00DDF1484B}"/>
                </a:ext>
              </a:extLst>
            </p:cNvPr>
            <p:cNvSpPr txBox="1"/>
            <p:nvPr userDrawn="1"/>
          </p:nvSpPr>
          <p:spPr>
            <a:xfrm>
              <a:off x="11400425" y="2910626"/>
              <a:ext cx="715260" cy="1200329"/>
            </a:xfrm>
            <a:prstGeom prst="rect">
              <a:avLst/>
            </a:prstGeom>
            <a:noFill/>
            <a:ln w="57150">
              <a:noFill/>
            </a:ln>
            <a:effectLst/>
          </p:spPr>
          <p:txBody>
            <a:bodyPr wrap="none">
              <a:spAutoFit/>
              <a:scene3d>
                <a:camera prst="orthographicFront"/>
                <a:lightRig rig="soft" dir="t">
                  <a:rot lat="0" lon="0" rev="15600000"/>
                </a:lightRig>
              </a:scene3d>
              <a:sp3d extrusionH="57150" prstMaterial="softEdge">
                <a:bevelT w="25400" h="38100"/>
              </a:sp3d>
            </a:bodyPr>
            <a:lstStyle/>
            <a:p>
              <a:pPr eaLnBrk="1" fontAlgn="auto" hangingPunct="1">
                <a:spcBef>
                  <a:spcPts val="0"/>
                </a:spcBef>
                <a:spcAft>
                  <a:spcPts val="0"/>
                </a:spcAft>
                <a:defRPr/>
              </a:pPr>
              <a:r>
                <a:rPr lang="en-US" sz="7200" b="1" dirty="0">
                  <a:ln/>
                  <a:effectLst>
                    <a:outerShdw blurRad="38100" dist="19050" dir="2700000" algn="tl" rotWithShape="0">
                      <a:schemeClr val="dk1">
                        <a:lumMod val="50000"/>
                        <a:alpha val="40000"/>
                      </a:schemeClr>
                    </a:outerShdw>
                  </a:effectLst>
                  <a:latin typeface="+mn-lt"/>
                </a:rPr>
                <a:t>1</a:t>
              </a:r>
            </a:p>
          </p:txBody>
        </p:sp>
      </p:grpSp>
      <p:grpSp>
        <p:nvGrpSpPr>
          <p:cNvPr id="32" name="Group 31">
            <a:extLst>
              <a:ext uri="{FF2B5EF4-FFF2-40B4-BE49-F238E27FC236}">
                <a16:creationId xmlns:a16="http://schemas.microsoft.com/office/drawing/2014/main" id="{50C2B818-F3E1-6649-84CE-9CDC1CF3CD6C}"/>
              </a:ext>
              <a:ext uri="{C183D7F6-B498-43B3-948B-1728B52AA6E4}">
                <adec:decorative xmlns:adec="http://schemas.microsoft.com/office/drawing/2017/decorative" val="1"/>
              </a:ext>
            </a:extLst>
          </p:cNvPr>
          <p:cNvGrpSpPr/>
          <p:nvPr/>
        </p:nvGrpSpPr>
        <p:grpSpPr>
          <a:xfrm>
            <a:off x="11267075" y="4571816"/>
            <a:ext cx="3928930" cy="2119361"/>
            <a:chOff x="11400425" y="2491933"/>
            <a:chExt cx="3928930" cy="2119361"/>
          </a:xfrm>
        </p:grpSpPr>
        <p:cxnSp>
          <p:nvCxnSpPr>
            <p:cNvPr id="33" name="Straight Connector 32">
              <a:extLst>
                <a:ext uri="{FF2B5EF4-FFF2-40B4-BE49-F238E27FC236}">
                  <a16:creationId xmlns:a16="http://schemas.microsoft.com/office/drawing/2014/main" id="{9D8C8D86-EBF9-C543-836C-4374E5385387}"/>
                </a:ext>
              </a:extLst>
            </p:cNvPr>
            <p:cNvCxnSpPr/>
            <p:nvPr userDrawn="1"/>
          </p:nvCxnSpPr>
          <p:spPr>
            <a:xfrm>
              <a:off x="15327011" y="2501544"/>
              <a:ext cx="2344" cy="2096736"/>
            </a:xfrm>
            <a:prstGeom prst="line">
              <a:avLst/>
            </a:prstGeom>
            <a:solidFill>
              <a:schemeClr val="tx1">
                <a:lumMod val="85000"/>
                <a:lumOff val="15000"/>
              </a:schemeClr>
            </a:solidFill>
            <a:ln w="5715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F409E55-BD44-2640-809D-9362EE6473C4}"/>
                </a:ext>
              </a:extLst>
            </p:cNvPr>
            <p:cNvCxnSpPr/>
            <p:nvPr userDrawn="1"/>
          </p:nvCxnSpPr>
          <p:spPr>
            <a:xfrm>
              <a:off x="11739750" y="4598279"/>
              <a:ext cx="3587261" cy="0"/>
            </a:xfrm>
            <a:prstGeom prst="line">
              <a:avLst/>
            </a:prstGeom>
            <a:solidFill>
              <a:schemeClr val="tx1">
                <a:lumMod val="85000"/>
                <a:lumOff val="15000"/>
              </a:schemeClr>
            </a:solidFill>
            <a:ln w="5715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042FD22-8784-454F-B2CD-E0D36D3773BF}"/>
                </a:ext>
              </a:extLst>
            </p:cNvPr>
            <p:cNvCxnSpPr/>
            <p:nvPr userDrawn="1"/>
          </p:nvCxnSpPr>
          <p:spPr>
            <a:xfrm>
              <a:off x="11739750" y="2501544"/>
              <a:ext cx="3587261" cy="0"/>
            </a:xfrm>
            <a:prstGeom prst="line">
              <a:avLst/>
            </a:prstGeom>
            <a:solidFill>
              <a:schemeClr val="tx1">
                <a:lumMod val="85000"/>
                <a:lumOff val="15000"/>
              </a:schemeClr>
            </a:solidFill>
            <a:ln w="5715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8B65C1C-C464-EB4B-9F02-B6CCAC38C448}"/>
                </a:ext>
              </a:extLst>
            </p:cNvPr>
            <p:cNvCxnSpPr/>
            <p:nvPr userDrawn="1"/>
          </p:nvCxnSpPr>
          <p:spPr>
            <a:xfrm>
              <a:off x="11739750" y="2491933"/>
              <a:ext cx="0" cy="530192"/>
            </a:xfrm>
            <a:prstGeom prst="line">
              <a:avLst/>
            </a:prstGeom>
            <a:solidFill>
              <a:schemeClr val="tx1">
                <a:lumMod val="85000"/>
                <a:lumOff val="15000"/>
              </a:schemeClr>
            </a:solidFill>
            <a:ln w="5715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BD0D999-9BC9-BA41-A715-78921754A822}"/>
                </a:ext>
              </a:extLst>
            </p:cNvPr>
            <p:cNvCxnSpPr/>
            <p:nvPr userDrawn="1"/>
          </p:nvCxnSpPr>
          <p:spPr>
            <a:xfrm>
              <a:off x="11739750" y="4081102"/>
              <a:ext cx="0" cy="530192"/>
            </a:xfrm>
            <a:prstGeom prst="line">
              <a:avLst/>
            </a:prstGeom>
            <a:solidFill>
              <a:schemeClr val="tx1">
                <a:lumMod val="85000"/>
                <a:lumOff val="15000"/>
              </a:schemeClr>
            </a:solidFill>
            <a:ln w="57150">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D248A73A-62B9-2046-A59C-EAE1361F3161}"/>
                </a:ext>
              </a:extLst>
            </p:cNvPr>
            <p:cNvSpPr txBox="1"/>
            <p:nvPr userDrawn="1"/>
          </p:nvSpPr>
          <p:spPr>
            <a:xfrm>
              <a:off x="11400425" y="2910626"/>
              <a:ext cx="715260" cy="1200329"/>
            </a:xfrm>
            <a:prstGeom prst="rect">
              <a:avLst/>
            </a:prstGeom>
            <a:noFill/>
            <a:ln w="57150">
              <a:noFill/>
            </a:ln>
            <a:effectLst/>
          </p:spPr>
          <p:txBody>
            <a:bodyPr wrap="none">
              <a:spAutoFit/>
            </a:bodyPr>
            <a:lstStyle/>
            <a:p>
              <a:pPr eaLnBrk="1" fontAlgn="auto" hangingPunct="1">
                <a:spcBef>
                  <a:spcPts val="0"/>
                </a:spcBef>
                <a:spcAft>
                  <a:spcPts val="0"/>
                </a:spcAft>
                <a:defRPr/>
              </a:pPr>
              <a:r>
                <a:rPr lang="en-US" sz="7200" b="1" dirty="0">
                  <a:ln/>
                  <a:effectLst>
                    <a:outerShdw blurRad="38100" dist="19050" dir="2700000" algn="tl" rotWithShape="0">
                      <a:schemeClr val="dk1">
                        <a:lumMod val="50000"/>
                        <a:alpha val="40000"/>
                      </a:schemeClr>
                    </a:outerShdw>
                  </a:effectLst>
                  <a:latin typeface="+mn-lt"/>
                </a:rPr>
                <a:t>2</a:t>
              </a:r>
            </a:p>
          </p:txBody>
        </p:sp>
      </p:grpSp>
      <p:grpSp>
        <p:nvGrpSpPr>
          <p:cNvPr id="39" name="Group 38">
            <a:extLst>
              <a:ext uri="{FF2B5EF4-FFF2-40B4-BE49-F238E27FC236}">
                <a16:creationId xmlns:a16="http://schemas.microsoft.com/office/drawing/2014/main" id="{59B54080-DAE8-F64D-8AC9-AC004C7668DE}"/>
              </a:ext>
              <a:ext uri="{C183D7F6-B498-43B3-948B-1728B52AA6E4}">
                <adec:decorative xmlns:adec="http://schemas.microsoft.com/office/drawing/2017/decorative" val="1"/>
              </a:ext>
            </a:extLst>
          </p:cNvPr>
          <p:cNvGrpSpPr/>
          <p:nvPr/>
        </p:nvGrpSpPr>
        <p:grpSpPr>
          <a:xfrm>
            <a:off x="11267075" y="6837138"/>
            <a:ext cx="3928930" cy="2119361"/>
            <a:chOff x="11400425" y="2491933"/>
            <a:chExt cx="3928930" cy="2119361"/>
          </a:xfrm>
        </p:grpSpPr>
        <p:cxnSp>
          <p:nvCxnSpPr>
            <p:cNvPr id="40" name="Straight Connector 39">
              <a:extLst>
                <a:ext uri="{FF2B5EF4-FFF2-40B4-BE49-F238E27FC236}">
                  <a16:creationId xmlns:a16="http://schemas.microsoft.com/office/drawing/2014/main" id="{5207D188-0415-ED41-B043-32001E8AF5D1}"/>
                </a:ext>
              </a:extLst>
            </p:cNvPr>
            <p:cNvCxnSpPr/>
            <p:nvPr userDrawn="1"/>
          </p:nvCxnSpPr>
          <p:spPr>
            <a:xfrm>
              <a:off x="15327011" y="2501544"/>
              <a:ext cx="2344" cy="2096736"/>
            </a:xfrm>
            <a:prstGeom prst="line">
              <a:avLst/>
            </a:prstGeom>
            <a:solidFill>
              <a:schemeClr val="tx1">
                <a:lumMod val="85000"/>
                <a:lumOff val="15000"/>
              </a:schemeClr>
            </a:solidFill>
            <a:ln w="5715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5FDC91AB-47CF-3A43-A69C-29ADA511D2F5}"/>
                </a:ext>
              </a:extLst>
            </p:cNvPr>
            <p:cNvCxnSpPr/>
            <p:nvPr userDrawn="1"/>
          </p:nvCxnSpPr>
          <p:spPr>
            <a:xfrm>
              <a:off x="11739750" y="4598279"/>
              <a:ext cx="3587261" cy="0"/>
            </a:xfrm>
            <a:prstGeom prst="line">
              <a:avLst/>
            </a:prstGeom>
            <a:solidFill>
              <a:schemeClr val="tx1">
                <a:lumMod val="85000"/>
                <a:lumOff val="15000"/>
              </a:schemeClr>
            </a:solidFill>
            <a:ln w="5715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ABD26CE-F00E-564C-84AA-3970B31299BC}"/>
                </a:ext>
              </a:extLst>
            </p:cNvPr>
            <p:cNvCxnSpPr/>
            <p:nvPr userDrawn="1"/>
          </p:nvCxnSpPr>
          <p:spPr>
            <a:xfrm>
              <a:off x="11739750" y="2501544"/>
              <a:ext cx="3587261" cy="0"/>
            </a:xfrm>
            <a:prstGeom prst="line">
              <a:avLst/>
            </a:prstGeom>
            <a:solidFill>
              <a:schemeClr val="tx1">
                <a:lumMod val="85000"/>
                <a:lumOff val="15000"/>
              </a:schemeClr>
            </a:solidFill>
            <a:ln w="5715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B3788C1-447E-A949-926B-3A5F0D70B622}"/>
                </a:ext>
              </a:extLst>
            </p:cNvPr>
            <p:cNvCxnSpPr/>
            <p:nvPr userDrawn="1"/>
          </p:nvCxnSpPr>
          <p:spPr>
            <a:xfrm>
              <a:off x="11739750" y="2491933"/>
              <a:ext cx="0" cy="530192"/>
            </a:xfrm>
            <a:prstGeom prst="line">
              <a:avLst/>
            </a:prstGeom>
            <a:solidFill>
              <a:schemeClr val="tx1">
                <a:lumMod val="85000"/>
                <a:lumOff val="15000"/>
              </a:schemeClr>
            </a:solidFill>
            <a:ln w="5715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D4382FE-BFE2-F74F-A210-1AE0832519A9}"/>
                </a:ext>
              </a:extLst>
            </p:cNvPr>
            <p:cNvCxnSpPr/>
            <p:nvPr userDrawn="1"/>
          </p:nvCxnSpPr>
          <p:spPr>
            <a:xfrm>
              <a:off x="11739750" y="4081102"/>
              <a:ext cx="0" cy="530192"/>
            </a:xfrm>
            <a:prstGeom prst="line">
              <a:avLst/>
            </a:prstGeom>
            <a:solidFill>
              <a:schemeClr val="tx1">
                <a:lumMod val="85000"/>
                <a:lumOff val="15000"/>
              </a:schemeClr>
            </a:solidFill>
            <a:ln w="57150">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6A30C87A-999D-CD47-BEED-AE30BC66CEC3}"/>
                </a:ext>
              </a:extLst>
            </p:cNvPr>
            <p:cNvSpPr txBox="1"/>
            <p:nvPr userDrawn="1"/>
          </p:nvSpPr>
          <p:spPr>
            <a:xfrm>
              <a:off x="11400425" y="2910626"/>
              <a:ext cx="715260" cy="1200329"/>
            </a:xfrm>
            <a:prstGeom prst="rect">
              <a:avLst/>
            </a:prstGeom>
            <a:noFill/>
            <a:ln w="57150">
              <a:noFill/>
            </a:ln>
            <a:effectLst/>
          </p:spPr>
          <p:txBody>
            <a:bodyPr wrap="none">
              <a:spAutoFit/>
            </a:bodyPr>
            <a:lstStyle/>
            <a:p>
              <a:pPr eaLnBrk="1" fontAlgn="auto" hangingPunct="1">
                <a:spcBef>
                  <a:spcPts val="0"/>
                </a:spcBef>
                <a:spcAft>
                  <a:spcPts val="0"/>
                </a:spcAft>
                <a:defRPr/>
              </a:pPr>
              <a:r>
                <a:rPr lang="en-US" sz="7200" b="1" dirty="0">
                  <a:ln/>
                  <a:effectLst>
                    <a:outerShdw blurRad="38100" dist="19050" dir="2700000" algn="tl" rotWithShape="0">
                      <a:schemeClr val="dk1">
                        <a:lumMod val="50000"/>
                        <a:alpha val="40000"/>
                      </a:schemeClr>
                    </a:outerShdw>
                  </a:effectLst>
                  <a:latin typeface="+mn-lt"/>
                </a:rPr>
                <a:t>3</a:t>
              </a:r>
            </a:p>
          </p:txBody>
        </p:sp>
      </p:grpSp>
      <p:sp>
        <p:nvSpPr>
          <p:cNvPr id="130" name="Slide Number Placeholder 3">
            <a:extLst>
              <a:ext uri="{FF2B5EF4-FFF2-40B4-BE49-F238E27FC236}">
                <a16:creationId xmlns:a16="http://schemas.microsoft.com/office/drawing/2014/main" id="{04133367-5E2E-4E41-98EF-1FB7648B7C8E}"/>
              </a:ext>
            </a:extLst>
          </p:cNvPr>
          <p:cNvSpPr txBox="1">
            <a:spLocks/>
          </p:cNvSpPr>
          <p:nvPr/>
        </p:nvSpPr>
        <p:spPr>
          <a:xfrm>
            <a:off x="13226902" y="9620175"/>
            <a:ext cx="2153468" cy="438225"/>
          </a:xfrm>
          <a:prstGeom prst="rect">
            <a:avLst/>
          </a:prstGeom>
        </p:spPr>
        <p:txBody>
          <a:bodyPr vert="horz" lIns="91440" tIns="45720" rIns="91440" bIns="45720" rtlCol="0" anchor="ctr"/>
          <a:lstStyle>
            <a:defPPr>
              <a:defRPr lang="en-US"/>
            </a:defPPr>
            <a:lvl1pPr marL="0" algn="ctr" defTabSz="457200" rtl="0" eaLnBrk="1" latinLnBrk="0" hangingPunct="1">
              <a:defRPr sz="176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B2079F2-58AF-ED44-82D7-E04B2F6FD686}" type="slidenum">
              <a:rPr lang="en-US" smtClean="0">
                <a:solidFill>
                  <a:schemeClr val="bg1"/>
                </a:solidFill>
              </a:rPr>
              <a:pPr algn="r"/>
              <a:t>2</a:t>
            </a:fld>
            <a:endParaRPr lang="en-US" dirty="0">
              <a:solidFill>
                <a:schemeClr val="bg1"/>
              </a:solidFill>
            </a:endParaRPr>
          </a:p>
        </p:txBody>
      </p:sp>
      <p:sp>
        <p:nvSpPr>
          <p:cNvPr id="131" name="Date Placeholder 4">
            <a:extLst>
              <a:ext uri="{FF2B5EF4-FFF2-40B4-BE49-F238E27FC236}">
                <a16:creationId xmlns:a16="http://schemas.microsoft.com/office/drawing/2014/main" id="{5B1FE430-821F-F740-A0BA-C77C8CD12E2C}"/>
              </a:ext>
            </a:extLst>
          </p:cNvPr>
          <p:cNvSpPr txBox="1">
            <a:spLocks/>
          </p:cNvSpPr>
          <p:nvPr/>
        </p:nvSpPr>
        <p:spPr>
          <a:xfrm>
            <a:off x="175256" y="9569837"/>
            <a:ext cx="3497262" cy="442138"/>
          </a:xfrm>
          <a:prstGeom prst="rect">
            <a:avLst/>
          </a:prstGeom>
        </p:spPr>
        <p:txBody>
          <a:bodyPr vert="horz" lIns="91440" tIns="45720" rIns="91440" bIns="45720" rtlCol="0">
            <a:normAutofit/>
          </a:bodyPr>
          <a:lstStyle>
            <a:lvl1pPr marL="0" indent="0" algn="r" defTabSz="1341150" rtl="0" eaLnBrk="1" latinLnBrk="0" hangingPunct="1">
              <a:lnSpc>
                <a:spcPct val="90000"/>
              </a:lnSpc>
              <a:spcBef>
                <a:spcPts val="1467"/>
              </a:spcBef>
              <a:buFont typeface="Arial" panose="020B0604020202020204" pitchFamily="34" charset="0"/>
              <a:buNone/>
              <a:defRPr sz="1800" kern="1200">
                <a:solidFill>
                  <a:schemeClr val="tx1"/>
                </a:solidFill>
                <a:latin typeface="+mn-lt"/>
                <a:ea typeface="+mn-ea"/>
                <a:cs typeface="+mn-cs"/>
              </a:defRPr>
            </a:lvl1pPr>
            <a:lvl2pPr marL="1005863" indent="-335288" algn="l" defTabSz="1341150" rtl="0" eaLnBrk="1" latinLnBrk="0" hangingPunct="1">
              <a:lnSpc>
                <a:spcPct val="90000"/>
              </a:lnSpc>
              <a:spcBef>
                <a:spcPts val="733"/>
              </a:spcBef>
              <a:buFont typeface="Arial" panose="020B0604020202020204" pitchFamily="34" charset="0"/>
              <a:buChar char="•"/>
              <a:defRPr sz="3520" kern="1200">
                <a:solidFill>
                  <a:schemeClr val="tx1"/>
                </a:solidFill>
                <a:latin typeface="+mn-lt"/>
                <a:ea typeface="+mn-ea"/>
                <a:cs typeface="+mn-cs"/>
              </a:defRPr>
            </a:lvl2pPr>
            <a:lvl3pPr marL="1676438" indent="-335288" algn="l" defTabSz="1341150" rtl="0" eaLnBrk="1" latinLnBrk="0" hangingPunct="1">
              <a:lnSpc>
                <a:spcPct val="90000"/>
              </a:lnSpc>
              <a:spcBef>
                <a:spcPts val="733"/>
              </a:spcBef>
              <a:buFont typeface="Arial" panose="020B0604020202020204" pitchFamily="34" charset="0"/>
              <a:buChar char="•"/>
              <a:defRPr sz="2933" kern="1200">
                <a:solidFill>
                  <a:schemeClr val="tx1"/>
                </a:solidFill>
                <a:latin typeface="+mn-lt"/>
                <a:ea typeface="+mn-ea"/>
                <a:cs typeface="+mn-cs"/>
              </a:defRPr>
            </a:lvl3pPr>
            <a:lvl4pPr marL="2347013"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4pPr>
            <a:lvl5pPr marL="301758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5pPr>
            <a:lvl6pPr marL="368816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73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31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90"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a:lstStyle>
          <a:p>
            <a:pPr algn="l"/>
            <a:fld id="{CA57DB99-757B-E84B-B985-E95DD1729071}" type="datetime1">
              <a:rPr lang="en-US" smtClean="0">
                <a:solidFill>
                  <a:schemeClr val="bg1"/>
                </a:solidFill>
              </a:rPr>
              <a:pPr algn="l"/>
              <a:t>3/18/2019</a:t>
            </a:fld>
            <a:endParaRPr lang="en-US" dirty="0">
              <a:solidFill>
                <a:schemeClr val="bg1"/>
              </a:solidFill>
            </a:endParaRPr>
          </a:p>
        </p:txBody>
      </p:sp>
    </p:spTree>
    <p:extLst>
      <p:ext uri="{BB962C8B-B14F-4D97-AF65-F5344CB8AC3E}">
        <p14:creationId xmlns:p14="http://schemas.microsoft.com/office/powerpoint/2010/main" val="4784194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1759AE46-436E-FD46-91D5-A1602809A7B0}"/>
              </a:ext>
            </a:extLst>
          </p:cNvPr>
          <p:cNvSpPr>
            <a:spLocks noGrp="1"/>
          </p:cNvSpPr>
          <p:nvPr>
            <p:ph type="title"/>
          </p:nvPr>
        </p:nvSpPr>
        <p:spPr/>
        <p:txBody>
          <a:bodyPr/>
          <a:lstStyle/>
          <a:p>
            <a:r>
              <a:rPr lang="en-US" dirty="0"/>
              <a:t>Feature Title</a:t>
            </a:r>
          </a:p>
        </p:txBody>
      </p:sp>
      <p:sp>
        <p:nvSpPr>
          <p:cNvPr id="3" name="Footer Placeholder 2">
            <a:extLst>
              <a:ext uri="{FF2B5EF4-FFF2-40B4-BE49-F238E27FC236}">
                <a16:creationId xmlns:a16="http://schemas.microsoft.com/office/drawing/2014/main" id="{135DA58D-1EB7-5343-913D-C6CF19947CDA}"/>
              </a:ext>
            </a:extLst>
          </p:cNvPr>
          <p:cNvSpPr>
            <a:spLocks noGrp="1"/>
          </p:cNvSpPr>
          <p:nvPr>
            <p:ph type="ftr" sz="quarter" idx="10"/>
          </p:nvPr>
        </p:nvSpPr>
        <p:spPr/>
        <p:txBody>
          <a:bodyPr/>
          <a:lstStyle/>
          <a:p>
            <a:r>
              <a:rPr lang="en-US" dirty="0"/>
              <a:t>Add A Footer</a:t>
            </a:r>
          </a:p>
        </p:txBody>
      </p:sp>
      <p:sp>
        <p:nvSpPr>
          <p:cNvPr id="4" name="Slide Number Placeholder 3">
            <a:extLst>
              <a:ext uri="{FF2B5EF4-FFF2-40B4-BE49-F238E27FC236}">
                <a16:creationId xmlns:a16="http://schemas.microsoft.com/office/drawing/2014/main" id="{3C356D79-8A64-944F-A378-FD0655E6E76F}"/>
              </a:ext>
            </a:extLst>
          </p:cNvPr>
          <p:cNvSpPr>
            <a:spLocks noGrp="1"/>
          </p:cNvSpPr>
          <p:nvPr>
            <p:ph type="sldNum" sz="quarter" idx="11"/>
          </p:nvPr>
        </p:nvSpPr>
        <p:spPr/>
        <p:txBody>
          <a:bodyPr/>
          <a:lstStyle/>
          <a:p>
            <a:fld id="{CB2079F2-58AF-ED44-82D7-E04B2F6FD686}" type="slidenum">
              <a:rPr lang="en-US" smtClean="0"/>
              <a:pPr/>
              <a:t>3</a:t>
            </a:fld>
            <a:endParaRPr lang="en-US" dirty="0"/>
          </a:p>
        </p:txBody>
      </p:sp>
      <p:sp>
        <p:nvSpPr>
          <p:cNvPr id="5" name="Date Placeholder 4">
            <a:extLst>
              <a:ext uri="{FF2B5EF4-FFF2-40B4-BE49-F238E27FC236}">
                <a16:creationId xmlns:a16="http://schemas.microsoft.com/office/drawing/2014/main" id="{BF0800E7-B8A7-1C4F-8331-8D1972A99758}"/>
              </a:ext>
            </a:extLst>
          </p:cNvPr>
          <p:cNvSpPr>
            <a:spLocks noGrp="1"/>
          </p:cNvSpPr>
          <p:nvPr>
            <p:ph type="dt" sz="half" idx="12"/>
          </p:nvPr>
        </p:nvSpPr>
        <p:spPr/>
        <p:txBody>
          <a:bodyPr/>
          <a:lstStyle/>
          <a:p>
            <a:fld id="{409F6773-B81B-784A-B1AF-5DFDFD5EACE5}" type="datetime1">
              <a:rPr lang="en-US" smtClean="0"/>
              <a:pPr/>
              <a:t>3/18/2019</a:t>
            </a:fld>
            <a:endParaRPr lang="en-US" dirty="0"/>
          </a:p>
        </p:txBody>
      </p:sp>
      <p:pic>
        <p:nvPicPr>
          <p:cNvPr id="10" name="Picture Placeholder 9" descr="Inner corner of glass building.">
            <a:extLst>
              <a:ext uri="{FF2B5EF4-FFF2-40B4-BE49-F238E27FC236}">
                <a16:creationId xmlns:a16="http://schemas.microsoft.com/office/drawing/2014/main" id="{77DB739B-3FA2-0E49-AAA3-A3EDBF9FE185}"/>
              </a:ext>
            </a:extLst>
          </p:cNvPr>
          <p:cNvPicPr>
            <a:picLocks noGrp="1" noChangeAspect="1"/>
          </p:cNvPicPr>
          <p:nvPr>
            <p:ph type="pic" sz="quarter" idx="13"/>
          </p:nvPr>
        </p:nvPicPr>
        <p:blipFill>
          <a:blip r:embed="rId2" cstate="print">
            <a:extLst>
              <a:ext uri="{28A0092B-C50C-407E-A947-70E740481C1C}">
                <a14:useLocalDpi xmlns:a14="http://schemas.microsoft.com/office/drawing/2010/main"/>
              </a:ext>
            </a:extLst>
          </a:blip>
          <a:srcRect t="3848" b="3848"/>
          <a:stretch>
            <a:fillRect/>
          </a:stretch>
        </p:blipFill>
        <p:spPr/>
      </p:pic>
      <p:sp>
        <p:nvSpPr>
          <p:cNvPr id="18" name="Text Placeholder 17">
            <a:extLst>
              <a:ext uri="{FF2B5EF4-FFF2-40B4-BE49-F238E27FC236}">
                <a16:creationId xmlns:a16="http://schemas.microsoft.com/office/drawing/2014/main" id="{BD76D34B-7CCB-584F-A601-86745C54A366}"/>
              </a:ext>
            </a:extLst>
          </p:cNvPr>
          <p:cNvSpPr>
            <a:spLocks noGrp="1"/>
          </p:cNvSpPr>
          <p:nvPr>
            <p:ph type="body" sz="quarter" idx="14"/>
          </p:nvPr>
        </p:nvSpPr>
        <p:spPr/>
        <p:txBody>
          <a:bodyPr/>
          <a:lstStyle/>
          <a:p>
            <a:r>
              <a:rPr lang="en-US" dirty="0"/>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9" name="Text Placeholder 18">
            <a:extLst>
              <a:ext uri="{FF2B5EF4-FFF2-40B4-BE49-F238E27FC236}">
                <a16:creationId xmlns:a16="http://schemas.microsoft.com/office/drawing/2014/main" id="{63005572-D337-B54A-9835-6FE866D4BAFB}"/>
              </a:ext>
            </a:extLst>
          </p:cNvPr>
          <p:cNvSpPr>
            <a:spLocks noGrp="1"/>
          </p:cNvSpPr>
          <p:nvPr>
            <p:ph type="body" sz="quarter" idx="15"/>
          </p:nvPr>
        </p:nvSpPr>
        <p:spPr/>
        <p:txBody>
          <a:bodyPr/>
          <a:lstStyle/>
          <a:p>
            <a:r>
              <a:rPr lang="en-US" dirty="0"/>
              <a:t>Lorem ipsum dolor sit amet, consectetur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20" name="Text Placeholder 19">
            <a:extLst>
              <a:ext uri="{FF2B5EF4-FFF2-40B4-BE49-F238E27FC236}">
                <a16:creationId xmlns:a16="http://schemas.microsoft.com/office/drawing/2014/main" id="{291AF6B3-2C10-8F49-BC32-1A0633437A2C}"/>
              </a:ext>
            </a:extLst>
          </p:cNvPr>
          <p:cNvSpPr>
            <a:spLocks noGrp="1"/>
          </p:cNvSpPr>
          <p:nvPr>
            <p:ph type="body" sz="quarter" idx="16"/>
          </p:nvPr>
        </p:nvSpPr>
        <p:spPr/>
        <p:txBody>
          <a:bodyPr/>
          <a:lstStyle/>
          <a:p>
            <a:r>
              <a:rPr lang="en-US" dirty="0"/>
              <a:t>1</a:t>
            </a:r>
          </a:p>
        </p:txBody>
      </p:sp>
      <p:sp>
        <p:nvSpPr>
          <p:cNvPr id="14" name="Text Placeholder 13">
            <a:extLst>
              <a:ext uri="{FF2B5EF4-FFF2-40B4-BE49-F238E27FC236}">
                <a16:creationId xmlns:a16="http://schemas.microsoft.com/office/drawing/2014/main" id="{488BCA1E-C188-EB48-9B84-9FB345B525A9}"/>
              </a:ext>
            </a:extLst>
          </p:cNvPr>
          <p:cNvSpPr>
            <a:spLocks noGrp="1"/>
          </p:cNvSpPr>
          <p:nvPr>
            <p:ph type="body" sz="quarter" idx="26"/>
          </p:nvPr>
        </p:nvSpPr>
        <p:spPr/>
        <p:txBody>
          <a:bodyPr/>
          <a:lstStyle/>
          <a:p>
            <a:r>
              <a:rPr lang="en-US" dirty="0"/>
              <a:t>Author Name</a:t>
            </a:r>
          </a:p>
        </p:txBody>
      </p:sp>
    </p:spTree>
    <p:extLst>
      <p:ext uri="{BB962C8B-B14F-4D97-AF65-F5344CB8AC3E}">
        <p14:creationId xmlns:p14="http://schemas.microsoft.com/office/powerpoint/2010/main" val="31568110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2B9437BA-2A1D-8148-8ACC-5EC0B9043768}"/>
              </a:ext>
            </a:extLst>
          </p:cNvPr>
          <p:cNvSpPr>
            <a:spLocks noGrp="1"/>
          </p:cNvSpPr>
          <p:nvPr>
            <p:ph type="title"/>
          </p:nvPr>
        </p:nvSpPr>
        <p:spPr/>
        <p:txBody>
          <a:bodyPr/>
          <a:lstStyle/>
          <a:p>
            <a:r>
              <a:rPr lang="en-US" dirty="0"/>
              <a:t>Feature Title 1</a:t>
            </a:r>
          </a:p>
        </p:txBody>
      </p:sp>
      <p:sp>
        <p:nvSpPr>
          <p:cNvPr id="3" name="Footer Placeholder 2">
            <a:extLst>
              <a:ext uri="{FF2B5EF4-FFF2-40B4-BE49-F238E27FC236}">
                <a16:creationId xmlns:a16="http://schemas.microsoft.com/office/drawing/2014/main" id="{985CD08B-B760-A441-806F-0708C0F3B47A}"/>
              </a:ext>
            </a:extLst>
          </p:cNvPr>
          <p:cNvSpPr>
            <a:spLocks noGrp="1"/>
          </p:cNvSpPr>
          <p:nvPr>
            <p:ph type="ftr" sz="quarter" idx="10"/>
          </p:nvPr>
        </p:nvSpPr>
        <p:spPr/>
        <p:txBody>
          <a:bodyPr/>
          <a:lstStyle/>
          <a:p>
            <a:r>
              <a:rPr lang="en-US" dirty="0"/>
              <a:t>Add A Footer</a:t>
            </a:r>
          </a:p>
        </p:txBody>
      </p:sp>
      <p:sp>
        <p:nvSpPr>
          <p:cNvPr id="4" name="Slide Number Placeholder 3">
            <a:extLst>
              <a:ext uri="{FF2B5EF4-FFF2-40B4-BE49-F238E27FC236}">
                <a16:creationId xmlns:a16="http://schemas.microsoft.com/office/drawing/2014/main" id="{DF7B9793-9DAB-0A41-A376-B5495BAD1087}"/>
              </a:ext>
            </a:extLst>
          </p:cNvPr>
          <p:cNvSpPr>
            <a:spLocks noGrp="1"/>
          </p:cNvSpPr>
          <p:nvPr>
            <p:ph type="sldNum" sz="quarter" idx="11"/>
          </p:nvPr>
        </p:nvSpPr>
        <p:spPr/>
        <p:txBody>
          <a:bodyPr/>
          <a:lstStyle/>
          <a:p>
            <a:fld id="{CB2079F2-58AF-ED44-82D7-E04B2F6FD686}" type="slidenum">
              <a:rPr lang="en-US" smtClean="0"/>
              <a:pPr/>
              <a:t>4</a:t>
            </a:fld>
            <a:endParaRPr lang="en-US" dirty="0"/>
          </a:p>
        </p:txBody>
      </p:sp>
      <p:sp>
        <p:nvSpPr>
          <p:cNvPr id="5" name="Date Placeholder 4">
            <a:extLst>
              <a:ext uri="{FF2B5EF4-FFF2-40B4-BE49-F238E27FC236}">
                <a16:creationId xmlns:a16="http://schemas.microsoft.com/office/drawing/2014/main" id="{E874B3A3-3433-804C-9922-311615942EB0}"/>
              </a:ext>
            </a:extLst>
          </p:cNvPr>
          <p:cNvSpPr>
            <a:spLocks noGrp="1"/>
          </p:cNvSpPr>
          <p:nvPr>
            <p:ph type="dt" sz="half" idx="12"/>
          </p:nvPr>
        </p:nvSpPr>
        <p:spPr/>
        <p:txBody>
          <a:bodyPr/>
          <a:lstStyle/>
          <a:p>
            <a:fld id="{9EC442E2-DE15-004E-81D6-1C05199DA877}" type="datetime1">
              <a:rPr lang="en-US" smtClean="0"/>
              <a:pPr/>
              <a:t>3/18/2019</a:t>
            </a:fld>
            <a:endParaRPr lang="en-US" dirty="0"/>
          </a:p>
        </p:txBody>
      </p:sp>
      <p:sp>
        <p:nvSpPr>
          <p:cNvPr id="33" name="Text Placeholder 32">
            <a:extLst>
              <a:ext uri="{FF2B5EF4-FFF2-40B4-BE49-F238E27FC236}">
                <a16:creationId xmlns:a16="http://schemas.microsoft.com/office/drawing/2014/main" id="{73809FD6-F4D4-B140-ADA6-BC8E541A63B4}"/>
              </a:ext>
            </a:extLst>
          </p:cNvPr>
          <p:cNvSpPr>
            <a:spLocks noGrp="1"/>
          </p:cNvSpPr>
          <p:nvPr>
            <p:ph type="body" sz="quarter" idx="14"/>
          </p:nvPr>
        </p:nvSpPr>
        <p:spPr/>
        <p:txBody>
          <a:bodyPr/>
          <a:lstStyle/>
          <a:p>
            <a:r>
              <a:rPr lang="en-US" dirty="0"/>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34" name="Text Placeholder 33">
            <a:extLst>
              <a:ext uri="{FF2B5EF4-FFF2-40B4-BE49-F238E27FC236}">
                <a16:creationId xmlns:a16="http://schemas.microsoft.com/office/drawing/2014/main" id="{38F8A3FB-45DC-D849-9351-BB6E92CE2C0E}"/>
              </a:ext>
            </a:extLst>
          </p:cNvPr>
          <p:cNvSpPr>
            <a:spLocks noGrp="1"/>
          </p:cNvSpPr>
          <p:nvPr>
            <p:ph type="body" sz="quarter" idx="15"/>
          </p:nvPr>
        </p:nvSpPr>
        <p:spPr/>
        <p:txBody>
          <a:bodyPr/>
          <a:lstStyle/>
          <a:p>
            <a:r>
              <a:rPr lang="en-US" dirty="0"/>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22" name="Picture Placeholder 21" descr="Looking up at glass buildings.">
            <a:extLst>
              <a:ext uri="{FF2B5EF4-FFF2-40B4-BE49-F238E27FC236}">
                <a16:creationId xmlns:a16="http://schemas.microsoft.com/office/drawing/2014/main" id="{EB355BD0-A908-EE41-A9FB-96701C312020}"/>
              </a:ext>
            </a:extLst>
          </p:cNvPr>
          <p:cNvPicPr>
            <a:picLocks noGrp="1" noChangeAspect="1"/>
          </p:cNvPicPr>
          <p:nvPr>
            <p:ph type="pic" sz="quarter" idx="17"/>
          </p:nvPr>
        </p:nvPicPr>
        <p:blipFill>
          <a:blip r:embed="rId2" cstate="print">
            <a:extLst>
              <a:ext uri="{28A0092B-C50C-407E-A947-70E740481C1C}">
                <a14:useLocalDpi xmlns:a14="http://schemas.microsoft.com/office/drawing/2010/main"/>
              </a:ext>
            </a:extLst>
          </a:blip>
          <a:srcRect t="10" b="10"/>
          <a:stretch>
            <a:fillRect/>
          </a:stretch>
        </p:blipFill>
        <p:spPr/>
      </p:pic>
      <p:pic>
        <p:nvPicPr>
          <p:cNvPr id="12" name="Picture Placeholder 11" descr="Spiral staircase.">
            <a:extLst>
              <a:ext uri="{FF2B5EF4-FFF2-40B4-BE49-F238E27FC236}">
                <a16:creationId xmlns:a16="http://schemas.microsoft.com/office/drawing/2014/main" id="{02CA5506-A3A9-D345-9A9D-B3ABA95CA2CB}"/>
              </a:ext>
            </a:extLst>
          </p:cNvPr>
          <p:cNvPicPr>
            <a:picLocks noGrp="1" noChangeAspect="1"/>
          </p:cNvPicPr>
          <p:nvPr>
            <p:ph type="pic" sz="quarter" idx="13"/>
          </p:nvPr>
        </p:nvPicPr>
        <p:blipFill>
          <a:blip r:embed="rId3" cstate="print">
            <a:extLst>
              <a:ext uri="{28A0092B-C50C-407E-A947-70E740481C1C}">
                <a14:useLocalDpi xmlns:a14="http://schemas.microsoft.com/office/drawing/2010/main"/>
              </a:ext>
            </a:extLst>
          </a:blip>
          <a:srcRect l="5412" r="5412"/>
          <a:stretch>
            <a:fillRect/>
          </a:stretch>
        </p:blipFill>
        <p:spPr/>
      </p:pic>
      <p:sp>
        <p:nvSpPr>
          <p:cNvPr id="15" name="Text Placeholder 14">
            <a:extLst>
              <a:ext uri="{FF2B5EF4-FFF2-40B4-BE49-F238E27FC236}">
                <a16:creationId xmlns:a16="http://schemas.microsoft.com/office/drawing/2014/main" id="{6F6F4AB0-30FD-F04F-85EA-DA7BAEFAD216}"/>
              </a:ext>
            </a:extLst>
          </p:cNvPr>
          <p:cNvSpPr>
            <a:spLocks noGrp="1"/>
          </p:cNvSpPr>
          <p:nvPr>
            <p:ph type="body" sz="quarter" idx="26"/>
          </p:nvPr>
        </p:nvSpPr>
        <p:spPr/>
        <p:txBody>
          <a:bodyPr/>
          <a:lstStyle/>
          <a:p>
            <a:r>
              <a:rPr lang="en-US" dirty="0"/>
              <a:t>Author Name</a:t>
            </a:r>
          </a:p>
        </p:txBody>
      </p:sp>
      <p:sp>
        <p:nvSpPr>
          <p:cNvPr id="35" name="Text Placeholder 34">
            <a:extLst>
              <a:ext uri="{FF2B5EF4-FFF2-40B4-BE49-F238E27FC236}">
                <a16:creationId xmlns:a16="http://schemas.microsoft.com/office/drawing/2014/main" id="{AEF0CDDD-DC1F-E240-B585-9D2AD0DE2B9D}"/>
              </a:ext>
            </a:extLst>
          </p:cNvPr>
          <p:cNvSpPr>
            <a:spLocks noGrp="1"/>
          </p:cNvSpPr>
          <p:nvPr>
            <p:ph type="body" sz="quarter" idx="16"/>
          </p:nvPr>
        </p:nvSpPr>
        <p:spPr/>
        <p:txBody>
          <a:bodyPr/>
          <a:lstStyle/>
          <a:p>
            <a:r>
              <a:rPr lang="en-US" dirty="0"/>
              <a:t>1</a:t>
            </a:r>
          </a:p>
        </p:txBody>
      </p:sp>
    </p:spTree>
    <p:extLst>
      <p:ext uri="{BB962C8B-B14F-4D97-AF65-F5344CB8AC3E}">
        <p14:creationId xmlns:p14="http://schemas.microsoft.com/office/powerpoint/2010/main" val="2333395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7D062-1992-EF48-BCC1-7B1353559A2B}"/>
              </a:ext>
            </a:extLst>
          </p:cNvPr>
          <p:cNvSpPr>
            <a:spLocks noGrp="1"/>
          </p:cNvSpPr>
          <p:nvPr>
            <p:ph type="title"/>
          </p:nvPr>
        </p:nvSpPr>
        <p:spPr/>
        <p:txBody>
          <a:bodyPr/>
          <a:lstStyle/>
          <a:p>
            <a:r>
              <a:rPr lang="en-US" dirty="0"/>
              <a:t>Feature Title 2</a:t>
            </a:r>
          </a:p>
        </p:txBody>
      </p:sp>
      <p:sp>
        <p:nvSpPr>
          <p:cNvPr id="3" name="Footer Placeholder 2">
            <a:extLst>
              <a:ext uri="{FF2B5EF4-FFF2-40B4-BE49-F238E27FC236}">
                <a16:creationId xmlns:a16="http://schemas.microsoft.com/office/drawing/2014/main" id="{3629F457-CD37-2F45-BED5-312FCB73E1A6}"/>
              </a:ext>
            </a:extLst>
          </p:cNvPr>
          <p:cNvSpPr>
            <a:spLocks noGrp="1"/>
          </p:cNvSpPr>
          <p:nvPr>
            <p:ph type="ftr" sz="quarter" idx="10"/>
          </p:nvPr>
        </p:nvSpPr>
        <p:spPr/>
        <p:txBody>
          <a:bodyPr/>
          <a:lstStyle/>
          <a:p>
            <a:r>
              <a:rPr lang="en-US" dirty="0"/>
              <a:t>Add A Footer</a:t>
            </a:r>
          </a:p>
        </p:txBody>
      </p:sp>
      <p:sp>
        <p:nvSpPr>
          <p:cNvPr id="4" name="Slide Number Placeholder 3">
            <a:extLst>
              <a:ext uri="{FF2B5EF4-FFF2-40B4-BE49-F238E27FC236}">
                <a16:creationId xmlns:a16="http://schemas.microsoft.com/office/drawing/2014/main" id="{640055AA-16AF-5D41-801B-9F39B048C835}"/>
              </a:ext>
            </a:extLst>
          </p:cNvPr>
          <p:cNvSpPr>
            <a:spLocks noGrp="1"/>
          </p:cNvSpPr>
          <p:nvPr>
            <p:ph type="sldNum" sz="quarter" idx="11"/>
          </p:nvPr>
        </p:nvSpPr>
        <p:spPr/>
        <p:txBody>
          <a:bodyPr/>
          <a:lstStyle/>
          <a:p>
            <a:fld id="{CB2079F2-58AF-ED44-82D7-E04B2F6FD686}" type="slidenum">
              <a:rPr lang="en-US" smtClean="0"/>
              <a:pPr/>
              <a:t>5</a:t>
            </a:fld>
            <a:endParaRPr lang="en-US" dirty="0"/>
          </a:p>
        </p:txBody>
      </p:sp>
      <p:sp>
        <p:nvSpPr>
          <p:cNvPr id="5" name="Date Placeholder 4">
            <a:extLst>
              <a:ext uri="{FF2B5EF4-FFF2-40B4-BE49-F238E27FC236}">
                <a16:creationId xmlns:a16="http://schemas.microsoft.com/office/drawing/2014/main" id="{12D29539-406F-8647-8794-6C2601A671EC}"/>
              </a:ext>
            </a:extLst>
          </p:cNvPr>
          <p:cNvSpPr>
            <a:spLocks noGrp="1"/>
          </p:cNvSpPr>
          <p:nvPr>
            <p:ph type="dt" sz="half" idx="12"/>
          </p:nvPr>
        </p:nvSpPr>
        <p:spPr/>
        <p:txBody>
          <a:bodyPr/>
          <a:lstStyle/>
          <a:p>
            <a:fld id="{CA57DB99-757B-E84B-B985-E95DD1729071}" type="datetime1">
              <a:rPr lang="en-US" smtClean="0"/>
              <a:pPr/>
              <a:t>3/18/2019</a:t>
            </a:fld>
            <a:endParaRPr lang="en-US" dirty="0"/>
          </a:p>
        </p:txBody>
      </p:sp>
      <p:pic>
        <p:nvPicPr>
          <p:cNvPr id="12" name="Picture Placeholder 11" descr="White, geometric building.">
            <a:extLst>
              <a:ext uri="{FF2B5EF4-FFF2-40B4-BE49-F238E27FC236}">
                <a16:creationId xmlns:a16="http://schemas.microsoft.com/office/drawing/2014/main" id="{14704A05-A2DA-7C49-9445-1B30CAF2C276}"/>
              </a:ext>
            </a:extLst>
          </p:cNvPr>
          <p:cNvPicPr>
            <a:picLocks noGrp="1" noChangeAspect="1"/>
          </p:cNvPicPr>
          <p:nvPr>
            <p:ph type="pic" sz="quarter" idx="13"/>
          </p:nvPr>
        </p:nvPicPr>
        <p:blipFill>
          <a:blip r:embed="rId2" cstate="print">
            <a:extLst>
              <a:ext uri="{28A0092B-C50C-407E-A947-70E740481C1C}">
                <a14:useLocalDpi xmlns:a14="http://schemas.microsoft.com/office/drawing/2010/main"/>
              </a:ext>
            </a:extLst>
          </a:blip>
          <a:srcRect l="28" r="28"/>
          <a:stretch>
            <a:fillRect/>
          </a:stretch>
        </p:blipFill>
        <p:spPr/>
      </p:pic>
      <p:sp>
        <p:nvSpPr>
          <p:cNvPr id="7" name="Text Placeholder 6">
            <a:extLst>
              <a:ext uri="{FF2B5EF4-FFF2-40B4-BE49-F238E27FC236}">
                <a16:creationId xmlns:a16="http://schemas.microsoft.com/office/drawing/2014/main" id="{04BE9B09-5D94-8740-947B-0761D40D4F93}"/>
              </a:ext>
            </a:extLst>
          </p:cNvPr>
          <p:cNvSpPr>
            <a:spLocks noGrp="1"/>
          </p:cNvSpPr>
          <p:nvPr>
            <p:ph type="body" sz="quarter" idx="14"/>
          </p:nvPr>
        </p:nvSpPr>
        <p:spPr/>
        <p:txBody>
          <a:bodyPr/>
          <a:lstStyle/>
          <a:p>
            <a:r>
              <a:rPr lang="en-US" dirty="0"/>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8" name="Text Placeholder 7">
            <a:extLst>
              <a:ext uri="{FF2B5EF4-FFF2-40B4-BE49-F238E27FC236}">
                <a16:creationId xmlns:a16="http://schemas.microsoft.com/office/drawing/2014/main" id="{8321DDF9-2A93-DC40-B25F-37F949EFD137}"/>
              </a:ext>
            </a:extLst>
          </p:cNvPr>
          <p:cNvSpPr>
            <a:spLocks noGrp="1"/>
          </p:cNvSpPr>
          <p:nvPr>
            <p:ph type="body" sz="quarter" idx="16"/>
          </p:nvPr>
        </p:nvSpPr>
        <p:spPr/>
        <p:txBody>
          <a:bodyPr/>
          <a:lstStyle/>
          <a:p>
            <a:r>
              <a:rPr lang="en-US" dirty="0"/>
              <a:t>1</a:t>
            </a:r>
          </a:p>
        </p:txBody>
      </p:sp>
      <p:sp>
        <p:nvSpPr>
          <p:cNvPr id="9" name="Text Placeholder 8">
            <a:extLst>
              <a:ext uri="{FF2B5EF4-FFF2-40B4-BE49-F238E27FC236}">
                <a16:creationId xmlns:a16="http://schemas.microsoft.com/office/drawing/2014/main" id="{F821ED72-0A30-9241-8D11-A94356F13AE2}"/>
              </a:ext>
            </a:extLst>
          </p:cNvPr>
          <p:cNvSpPr>
            <a:spLocks noGrp="1"/>
          </p:cNvSpPr>
          <p:nvPr>
            <p:ph type="body" sz="quarter" idx="17"/>
          </p:nvPr>
        </p:nvSpPr>
        <p:spPr/>
        <p:txBody>
          <a:bodyPr/>
          <a:lstStyle/>
          <a:p>
            <a:r>
              <a:rPr lang="en-US" dirty="0"/>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Ut enim ad minim veniam, quis nostrud.</a:t>
            </a:r>
          </a:p>
        </p:txBody>
      </p:sp>
      <p:pic>
        <p:nvPicPr>
          <p:cNvPr id="14" name="Picture Placeholder 13" descr="Corner of white building.">
            <a:extLst>
              <a:ext uri="{FF2B5EF4-FFF2-40B4-BE49-F238E27FC236}">
                <a16:creationId xmlns:a16="http://schemas.microsoft.com/office/drawing/2014/main" id="{06030938-2337-2F4D-80CC-B20D2299799C}"/>
              </a:ext>
            </a:extLst>
          </p:cNvPr>
          <p:cNvPicPr>
            <a:picLocks noGrp="1" noChangeAspect="1"/>
          </p:cNvPicPr>
          <p:nvPr>
            <p:ph type="pic" sz="quarter" idx="18"/>
          </p:nvPr>
        </p:nvPicPr>
        <p:blipFill>
          <a:blip r:embed="rId3" cstate="print">
            <a:extLst>
              <a:ext uri="{28A0092B-C50C-407E-A947-70E740481C1C}">
                <a14:useLocalDpi xmlns:a14="http://schemas.microsoft.com/office/drawing/2010/main"/>
              </a:ext>
            </a:extLst>
          </a:blip>
          <a:srcRect l="66" r="66"/>
          <a:stretch>
            <a:fillRect/>
          </a:stretch>
        </p:blipFill>
        <p:spPr/>
      </p:pic>
      <p:sp>
        <p:nvSpPr>
          <p:cNvPr id="21" name="Text Placeholder 20">
            <a:extLst>
              <a:ext uri="{FF2B5EF4-FFF2-40B4-BE49-F238E27FC236}">
                <a16:creationId xmlns:a16="http://schemas.microsoft.com/office/drawing/2014/main" id="{886B89F0-55A2-4944-9425-98099255BCF1}"/>
              </a:ext>
            </a:extLst>
          </p:cNvPr>
          <p:cNvSpPr>
            <a:spLocks noGrp="1"/>
          </p:cNvSpPr>
          <p:nvPr>
            <p:ph type="body" sz="quarter" idx="26"/>
          </p:nvPr>
        </p:nvSpPr>
        <p:spPr/>
        <p:txBody>
          <a:bodyPr/>
          <a:lstStyle/>
          <a:p>
            <a:r>
              <a:rPr lang="en-US" dirty="0"/>
              <a:t>Author Name</a:t>
            </a:r>
          </a:p>
        </p:txBody>
      </p:sp>
    </p:spTree>
    <p:extLst>
      <p:ext uri="{BB962C8B-B14F-4D97-AF65-F5344CB8AC3E}">
        <p14:creationId xmlns:p14="http://schemas.microsoft.com/office/powerpoint/2010/main" val="13014500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27051-CF1C-0547-9795-2CC7B85F7C54}"/>
              </a:ext>
            </a:extLst>
          </p:cNvPr>
          <p:cNvSpPr>
            <a:spLocks noGrp="1"/>
          </p:cNvSpPr>
          <p:nvPr>
            <p:ph type="title"/>
          </p:nvPr>
        </p:nvSpPr>
        <p:spPr/>
        <p:txBody>
          <a:bodyPr>
            <a:normAutofit fontScale="90000"/>
          </a:bodyPr>
          <a:lstStyle/>
          <a:p>
            <a:r>
              <a:rPr lang="en-US" dirty="0"/>
              <a:t>Sub-Feature Title 1</a:t>
            </a:r>
          </a:p>
        </p:txBody>
      </p:sp>
      <p:sp>
        <p:nvSpPr>
          <p:cNvPr id="3" name="Footer Placeholder 2">
            <a:extLst>
              <a:ext uri="{FF2B5EF4-FFF2-40B4-BE49-F238E27FC236}">
                <a16:creationId xmlns:a16="http://schemas.microsoft.com/office/drawing/2014/main" id="{D6646EE2-2E9D-A349-9067-4E02A38B0891}"/>
              </a:ext>
            </a:extLst>
          </p:cNvPr>
          <p:cNvSpPr>
            <a:spLocks noGrp="1"/>
          </p:cNvSpPr>
          <p:nvPr>
            <p:ph type="ftr" sz="quarter" idx="10"/>
          </p:nvPr>
        </p:nvSpPr>
        <p:spPr/>
        <p:txBody>
          <a:bodyPr/>
          <a:lstStyle/>
          <a:p>
            <a:r>
              <a:rPr lang="en-US" dirty="0"/>
              <a:t>Add A Footer</a:t>
            </a:r>
          </a:p>
        </p:txBody>
      </p:sp>
      <p:sp>
        <p:nvSpPr>
          <p:cNvPr id="4" name="Slide Number Placeholder 3">
            <a:extLst>
              <a:ext uri="{FF2B5EF4-FFF2-40B4-BE49-F238E27FC236}">
                <a16:creationId xmlns:a16="http://schemas.microsoft.com/office/drawing/2014/main" id="{63BE32DF-1D17-8749-915F-202789504801}"/>
              </a:ext>
            </a:extLst>
          </p:cNvPr>
          <p:cNvSpPr>
            <a:spLocks noGrp="1"/>
          </p:cNvSpPr>
          <p:nvPr>
            <p:ph type="sldNum" sz="quarter" idx="11"/>
          </p:nvPr>
        </p:nvSpPr>
        <p:spPr/>
        <p:txBody>
          <a:bodyPr/>
          <a:lstStyle/>
          <a:p>
            <a:fld id="{CB2079F2-58AF-ED44-82D7-E04B2F6FD686}" type="slidenum">
              <a:rPr lang="en-US" smtClean="0"/>
              <a:pPr/>
              <a:t>6</a:t>
            </a:fld>
            <a:endParaRPr lang="en-US" dirty="0"/>
          </a:p>
        </p:txBody>
      </p:sp>
      <p:sp>
        <p:nvSpPr>
          <p:cNvPr id="5" name="Date Placeholder 4">
            <a:extLst>
              <a:ext uri="{FF2B5EF4-FFF2-40B4-BE49-F238E27FC236}">
                <a16:creationId xmlns:a16="http://schemas.microsoft.com/office/drawing/2014/main" id="{3F61C30D-0422-B143-BA64-38FC125DE047}"/>
              </a:ext>
            </a:extLst>
          </p:cNvPr>
          <p:cNvSpPr>
            <a:spLocks noGrp="1"/>
          </p:cNvSpPr>
          <p:nvPr>
            <p:ph type="dt" sz="half" idx="12"/>
          </p:nvPr>
        </p:nvSpPr>
        <p:spPr/>
        <p:txBody>
          <a:bodyPr/>
          <a:lstStyle/>
          <a:p>
            <a:fld id="{3BFB7E59-8F22-964E-9130-0FF49807B135}" type="datetime1">
              <a:rPr lang="en-US" smtClean="0"/>
              <a:pPr/>
              <a:t>3/18/2019</a:t>
            </a:fld>
            <a:endParaRPr lang="en-US" dirty="0"/>
          </a:p>
        </p:txBody>
      </p:sp>
      <p:pic>
        <p:nvPicPr>
          <p:cNvPr id="12" name="Picture Placeholder 11" descr="Looking up at circular glass ceiling.">
            <a:extLst>
              <a:ext uri="{FF2B5EF4-FFF2-40B4-BE49-F238E27FC236}">
                <a16:creationId xmlns:a16="http://schemas.microsoft.com/office/drawing/2014/main" id="{E9509780-6192-9D40-B213-25ECFC23A172}"/>
              </a:ext>
            </a:extLst>
          </p:cNvPr>
          <p:cNvPicPr>
            <a:picLocks noGrp="1" noChangeAspect="1"/>
          </p:cNvPicPr>
          <p:nvPr>
            <p:ph type="pic" sz="quarter" idx="13"/>
          </p:nvPr>
        </p:nvPicPr>
        <p:blipFill>
          <a:blip r:embed="rId2" cstate="print">
            <a:extLst>
              <a:ext uri="{28A0092B-C50C-407E-A947-70E740481C1C}">
                <a14:useLocalDpi xmlns:a14="http://schemas.microsoft.com/office/drawing/2010/main"/>
              </a:ext>
            </a:extLst>
          </a:blip>
          <a:srcRect t="33" b="33"/>
          <a:stretch>
            <a:fillRect/>
          </a:stretch>
        </p:blipFill>
        <p:spPr/>
      </p:pic>
      <p:sp>
        <p:nvSpPr>
          <p:cNvPr id="7" name="Text Placeholder 6">
            <a:extLst>
              <a:ext uri="{FF2B5EF4-FFF2-40B4-BE49-F238E27FC236}">
                <a16:creationId xmlns:a16="http://schemas.microsoft.com/office/drawing/2014/main" id="{CA3216BD-56E1-B84B-A00E-0B68EBACA813}"/>
              </a:ext>
            </a:extLst>
          </p:cNvPr>
          <p:cNvSpPr>
            <a:spLocks noGrp="1"/>
          </p:cNvSpPr>
          <p:nvPr>
            <p:ph type="body" sz="quarter" idx="16"/>
          </p:nvPr>
        </p:nvSpPr>
        <p:spPr/>
        <p:txBody>
          <a:bodyPr>
            <a:normAutofit fontScale="92500" lnSpcReduction="10000"/>
          </a:bodyPr>
          <a:lstStyle/>
          <a:p>
            <a:r>
              <a:rPr lang="en-US" dirty="0"/>
              <a:t>1</a:t>
            </a:r>
          </a:p>
        </p:txBody>
      </p:sp>
      <p:sp>
        <p:nvSpPr>
          <p:cNvPr id="8" name="Text Placeholder 7">
            <a:extLst>
              <a:ext uri="{FF2B5EF4-FFF2-40B4-BE49-F238E27FC236}">
                <a16:creationId xmlns:a16="http://schemas.microsoft.com/office/drawing/2014/main" id="{26178E78-AA24-3442-B6FB-E851F7DD2195}"/>
              </a:ext>
            </a:extLst>
          </p:cNvPr>
          <p:cNvSpPr>
            <a:spLocks noGrp="1"/>
          </p:cNvSpPr>
          <p:nvPr>
            <p:ph type="body" sz="quarter" idx="17"/>
          </p:nvPr>
        </p:nvSpPr>
        <p:spPr/>
        <p:txBody>
          <a:bodyPr>
            <a:normAutofit fontScale="92500" lnSpcReduction="10000"/>
          </a:bodyPr>
          <a:lstStyle/>
          <a:p>
            <a:r>
              <a:rPr lang="en-US" dirty="0"/>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r>
              <a:rPr lang="en-US" dirty="0"/>
              <a:t>Lorem ipsum dolor sit amet, consectetur adipiscing elit, sed do eiusmod tempor incididunt ut labore et dolore magna aliqua. Ut enim ad minim veniam, quis nostrud exercitation ullamco laboris nisi utLorem ipsum dolor sit amet, consectetur adipiscing elit, sed do eiusmod tempor incididunt ut labore et dolore magna aliqua. Ut enim ad minim veni.</a:t>
            </a:r>
          </a:p>
        </p:txBody>
      </p:sp>
      <p:sp>
        <p:nvSpPr>
          <p:cNvPr id="9" name="Text Placeholder 8">
            <a:extLst>
              <a:ext uri="{FF2B5EF4-FFF2-40B4-BE49-F238E27FC236}">
                <a16:creationId xmlns:a16="http://schemas.microsoft.com/office/drawing/2014/main" id="{39988BDC-F650-AD4A-9741-D13DCB907A1A}"/>
              </a:ext>
            </a:extLst>
          </p:cNvPr>
          <p:cNvSpPr>
            <a:spLocks noGrp="1"/>
          </p:cNvSpPr>
          <p:nvPr>
            <p:ph type="body" sz="quarter" idx="19"/>
          </p:nvPr>
        </p:nvSpPr>
        <p:spPr/>
        <p:txBody>
          <a:bodyPr/>
          <a:lstStyle/>
          <a:p>
            <a:r>
              <a:rPr lang="en-US" dirty="0"/>
              <a:t>Picture caption can be written here.</a:t>
            </a:r>
          </a:p>
        </p:txBody>
      </p:sp>
      <p:sp>
        <p:nvSpPr>
          <p:cNvPr id="10" name="Text Placeholder 9">
            <a:extLst>
              <a:ext uri="{FF2B5EF4-FFF2-40B4-BE49-F238E27FC236}">
                <a16:creationId xmlns:a16="http://schemas.microsoft.com/office/drawing/2014/main" id="{F6AE8428-0933-3C48-ADC6-94EA895C7857}"/>
              </a:ext>
            </a:extLst>
          </p:cNvPr>
          <p:cNvSpPr>
            <a:spLocks noGrp="1"/>
          </p:cNvSpPr>
          <p:nvPr>
            <p:ph type="body" sz="quarter" idx="20"/>
          </p:nvPr>
        </p:nvSpPr>
        <p:spPr/>
        <p:txBody>
          <a:bodyPr/>
          <a:lstStyle/>
          <a:p>
            <a:r>
              <a:rPr lang="en-US" dirty="0"/>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38" name="Text Placeholder 37">
            <a:extLst>
              <a:ext uri="{FF2B5EF4-FFF2-40B4-BE49-F238E27FC236}">
                <a16:creationId xmlns:a16="http://schemas.microsoft.com/office/drawing/2014/main" id="{A673837E-1481-6E40-AF5E-AC2629372C51}"/>
              </a:ext>
            </a:extLst>
          </p:cNvPr>
          <p:cNvSpPr>
            <a:spLocks noGrp="1"/>
          </p:cNvSpPr>
          <p:nvPr>
            <p:ph type="body" sz="quarter" idx="26"/>
          </p:nvPr>
        </p:nvSpPr>
        <p:spPr/>
        <p:txBody>
          <a:bodyPr/>
          <a:lstStyle/>
          <a:p>
            <a:r>
              <a:rPr lang="en-US" dirty="0"/>
              <a:t>Author Name</a:t>
            </a:r>
          </a:p>
        </p:txBody>
      </p:sp>
    </p:spTree>
    <p:extLst>
      <p:ext uri="{BB962C8B-B14F-4D97-AF65-F5344CB8AC3E}">
        <p14:creationId xmlns:p14="http://schemas.microsoft.com/office/powerpoint/2010/main" val="6661082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B30A5-5E7B-5A46-B0DC-F5CE73F20E68}"/>
              </a:ext>
            </a:extLst>
          </p:cNvPr>
          <p:cNvSpPr>
            <a:spLocks noGrp="1"/>
          </p:cNvSpPr>
          <p:nvPr>
            <p:ph type="title"/>
          </p:nvPr>
        </p:nvSpPr>
        <p:spPr/>
        <p:txBody>
          <a:bodyPr>
            <a:normAutofit fontScale="90000"/>
          </a:bodyPr>
          <a:lstStyle/>
          <a:p>
            <a:r>
              <a:rPr lang="en-US" dirty="0"/>
              <a:t>Sub-Feature Title 2</a:t>
            </a:r>
          </a:p>
        </p:txBody>
      </p:sp>
      <p:sp>
        <p:nvSpPr>
          <p:cNvPr id="3" name="Footer Placeholder 2">
            <a:extLst>
              <a:ext uri="{FF2B5EF4-FFF2-40B4-BE49-F238E27FC236}">
                <a16:creationId xmlns:a16="http://schemas.microsoft.com/office/drawing/2014/main" id="{A4B0C2AB-BA9D-3946-BCB0-002F9BD556AF}"/>
              </a:ext>
            </a:extLst>
          </p:cNvPr>
          <p:cNvSpPr>
            <a:spLocks noGrp="1"/>
          </p:cNvSpPr>
          <p:nvPr>
            <p:ph type="ftr" sz="quarter" idx="10"/>
          </p:nvPr>
        </p:nvSpPr>
        <p:spPr/>
        <p:txBody>
          <a:bodyPr/>
          <a:lstStyle/>
          <a:p>
            <a:r>
              <a:rPr lang="en-US" dirty="0"/>
              <a:t>Add A Footer</a:t>
            </a:r>
          </a:p>
        </p:txBody>
      </p:sp>
      <p:sp>
        <p:nvSpPr>
          <p:cNvPr id="4" name="Slide Number Placeholder 3">
            <a:extLst>
              <a:ext uri="{FF2B5EF4-FFF2-40B4-BE49-F238E27FC236}">
                <a16:creationId xmlns:a16="http://schemas.microsoft.com/office/drawing/2014/main" id="{C8A82005-53CC-7141-A996-B276EC58B2E0}"/>
              </a:ext>
            </a:extLst>
          </p:cNvPr>
          <p:cNvSpPr>
            <a:spLocks noGrp="1"/>
          </p:cNvSpPr>
          <p:nvPr>
            <p:ph type="sldNum" sz="quarter" idx="11"/>
          </p:nvPr>
        </p:nvSpPr>
        <p:spPr/>
        <p:txBody>
          <a:bodyPr/>
          <a:lstStyle/>
          <a:p>
            <a:fld id="{CB2079F2-58AF-ED44-82D7-E04B2F6FD686}" type="slidenum">
              <a:rPr lang="en-US" smtClean="0"/>
              <a:pPr/>
              <a:t>7</a:t>
            </a:fld>
            <a:endParaRPr lang="en-US" dirty="0"/>
          </a:p>
        </p:txBody>
      </p:sp>
      <p:sp>
        <p:nvSpPr>
          <p:cNvPr id="5" name="Date Placeholder 4">
            <a:extLst>
              <a:ext uri="{FF2B5EF4-FFF2-40B4-BE49-F238E27FC236}">
                <a16:creationId xmlns:a16="http://schemas.microsoft.com/office/drawing/2014/main" id="{99C62323-7A8F-E94D-A842-873FBEFF7457}"/>
              </a:ext>
            </a:extLst>
          </p:cNvPr>
          <p:cNvSpPr>
            <a:spLocks noGrp="1"/>
          </p:cNvSpPr>
          <p:nvPr>
            <p:ph type="dt" sz="half" idx="12"/>
          </p:nvPr>
        </p:nvSpPr>
        <p:spPr/>
        <p:txBody>
          <a:bodyPr/>
          <a:lstStyle/>
          <a:p>
            <a:fld id="{C747E24D-8B1F-C545-950D-0ADB33ADC33B}" type="datetime1">
              <a:rPr lang="en-US" smtClean="0"/>
              <a:pPr/>
              <a:t>3/18/2019</a:t>
            </a:fld>
            <a:endParaRPr lang="en-US" dirty="0"/>
          </a:p>
        </p:txBody>
      </p:sp>
      <p:pic>
        <p:nvPicPr>
          <p:cNvPr id="13" name="Picture Placeholder 12" descr="White curvy balcony of building.">
            <a:extLst>
              <a:ext uri="{FF2B5EF4-FFF2-40B4-BE49-F238E27FC236}">
                <a16:creationId xmlns:a16="http://schemas.microsoft.com/office/drawing/2014/main" id="{123FEC8F-0257-8C44-81A0-9B4575852F07}"/>
              </a:ext>
            </a:extLst>
          </p:cNvPr>
          <p:cNvPicPr>
            <a:picLocks noGrp="1" noChangeAspect="1"/>
          </p:cNvPicPr>
          <p:nvPr>
            <p:ph type="pic" sz="quarter" idx="13"/>
          </p:nvPr>
        </p:nvPicPr>
        <p:blipFill>
          <a:blip r:embed="rId2" cstate="print">
            <a:extLst>
              <a:ext uri="{28A0092B-C50C-407E-A947-70E740481C1C}">
                <a14:useLocalDpi xmlns:a14="http://schemas.microsoft.com/office/drawing/2010/main"/>
              </a:ext>
            </a:extLst>
          </a:blip>
          <a:srcRect l="36" r="36"/>
          <a:stretch>
            <a:fillRect/>
          </a:stretch>
        </p:blipFill>
        <p:spPr/>
      </p:pic>
      <p:sp>
        <p:nvSpPr>
          <p:cNvPr id="7" name="Text Placeholder 6">
            <a:extLst>
              <a:ext uri="{FF2B5EF4-FFF2-40B4-BE49-F238E27FC236}">
                <a16:creationId xmlns:a16="http://schemas.microsoft.com/office/drawing/2014/main" id="{5E6E03EB-158B-6E40-B9FF-5969317F8E39}"/>
              </a:ext>
            </a:extLst>
          </p:cNvPr>
          <p:cNvSpPr>
            <a:spLocks noGrp="1"/>
          </p:cNvSpPr>
          <p:nvPr>
            <p:ph type="body" sz="quarter" idx="16"/>
          </p:nvPr>
        </p:nvSpPr>
        <p:spPr/>
        <p:txBody>
          <a:bodyPr>
            <a:normAutofit fontScale="92500" lnSpcReduction="10000"/>
          </a:bodyPr>
          <a:lstStyle/>
          <a:p>
            <a:r>
              <a:rPr lang="en-US" dirty="0"/>
              <a:t>1</a:t>
            </a:r>
          </a:p>
        </p:txBody>
      </p:sp>
      <p:sp>
        <p:nvSpPr>
          <p:cNvPr id="9" name="Text Placeholder 8">
            <a:extLst>
              <a:ext uri="{FF2B5EF4-FFF2-40B4-BE49-F238E27FC236}">
                <a16:creationId xmlns:a16="http://schemas.microsoft.com/office/drawing/2014/main" id="{3102139D-B8E5-A04C-A2B1-82402393A700}"/>
              </a:ext>
            </a:extLst>
          </p:cNvPr>
          <p:cNvSpPr>
            <a:spLocks noGrp="1"/>
          </p:cNvSpPr>
          <p:nvPr>
            <p:ph type="body" sz="quarter" idx="20"/>
          </p:nvPr>
        </p:nvSpPr>
        <p:spPr/>
        <p:txBody>
          <a:bodyPr/>
          <a:lstStyle/>
          <a:p>
            <a:r>
              <a:rPr lang="en-US" dirty="0"/>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17" name="Picture Placeholder 16" descr="Square paneled glass ceiling.">
            <a:extLst>
              <a:ext uri="{FF2B5EF4-FFF2-40B4-BE49-F238E27FC236}">
                <a16:creationId xmlns:a16="http://schemas.microsoft.com/office/drawing/2014/main" id="{2B10F9F7-A98C-DA4D-83D3-166C8AA25249}"/>
              </a:ext>
            </a:extLst>
          </p:cNvPr>
          <p:cNvPicPr>
            <a:picLocks noGrp="1" noChangeAspect="1"/>
          </p:cNvPicPr>
          <p:nvPr>
            <p:ph type="pic" sz="quarter" idx="21"/>
          </p:nvPr>
        </p:nvPicPr>
        <p:blipFill>
          <a:blip r:embed="rId3" cstate="print">
            <a:extLst>
              <a:ext uri="{28A0092B-C50C-407E-A947-70E740481C1C}">
                <a14:useLocalDpi xmlns:a14="http://schemas.microsoft.com/office/drawing/2010/main"/>
              </a:ext>
            </a:extLst>
          </a:blip>
          <a:srcRect l="36" r="36"/>
          <a:stretch>
            <a:fillRect/>
          </a:stretch>
        </p:blipFill>
        <p:spPr/>
      </p:pic>
      <p:pic>
        <p:nvPicPr>
          <p:cNvPr id="19" name="Picture Placeholder 18" descr="Top of building with white metal beams.">
            <a:extLst>
              <a:ext uri="{FF2B5EF4-FFF2-40B4-BE49-F238E27FC236}">
                <a16:creationId xmlns:a16="http://schemas.microsoft.com/office/drawing/2014/main" id="{C7BC4DB5-E017-7A4A-9A7F-92CCF4C82BD4}"/>
              </a:ext>
            </a:extLst>
          </p:cNvPr>
          <p:cNvPicPr>
            <a:picLocks noGrp="1" noChangeAspect="1"/>
          </p:cNvPicPr>
          <p:nvPr>
            <p:ph type="pic" sz="quarter" idx="22"/>
          </p:nvPr>
        </p:nvPicPr>
        <p:blipFill>
          <a:blip r:embed="rId4" cstate="print">
            <a:extLst>
              <a:ext uri="{28A0092B-C50C-407E-A947-70E740481C1C}">
                <a14:useLocalDpi xmlns:a14="http://schemas.microsoft.com/office/drawing/2010/main"/>
              </a:ext>
            </a:extLst>
          </a:blip>
          <a:srcRect l="36" r="36"/>
          <a:stretch>
            <a:fillRect/>
          </a:stretch>
        </p:blipFill>
        <p:spPr/>
      </p:pic>
      <p:sp>
        <p:nvSpPr>
          <p:cNvPr id="8" name="Text Placeholder 7">
            <a:extLst>
              <a:ext uri="{FF2B5EF4-FFF2-40B4-BE49-F238E27FC236}">
                <a16:creationId xmlns:a16="http://schemas.microsoft.com/office/drawing/2014/main" id="{97BCCD50-F086-C84E-9DCB-5286F6B5900F}"/>
              </a:ext>
            </a:extLst>
          </p:cNvPr>
          <p:cNvSpPr>
            <a:spLocks noGrp="1"/>
          </p:cNvSpPr>
          <p:nvPr>
            <p:ph type="body" sz="quarter" idx="17"/>
          </p:nvPr>
        </p:nvSpPr>
        <p:spPr/>
        <p:txBody>
          <a:bodyPr>
            <a:normAutofit lnSpcReduction="10000"/>
          </a:bodyPr>
          <a:lstStyle/>
          <a:p>
            <a:r>
              <a:rPr lang="en-US" dirty="0"/>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2" name="Text Placeholder 21">
            <a:extLst>
              <a:ext uri="{FF2B5EF4-FFF2-40B4-BE49-F238E27FC236}">
                <a16:creationId xmlns:a16="http://schemas.microsoft.com/office/drawing/2014/main" id="{E298084D-BBB1-994A-B433-4853D5F251A6}"/>
              </a:ext>
            </a:extLst>
          </p:cNvPr>
          <p:cNvSpPr>
            <a:spLocks noGrp="1"/>
          </p:cNvSpPr>
          <p:nvPr>
            <p:ph type="body" sz="quarter" idx="26"/>
          </p:nvPr>
        </p:nvSpPr>
        <p:spPr/>
        <p:txBody>
          <a:bodyPr/>
          <a:lstStyle/>
          <a:p>
            <a:r>
              <a:rPr lang="en-US" dirty="0"/>
              <a:t>Author Name</a:t>
            </a:r>
          </a:p>
        </p:txBody>
      </p:sp>
    </p:spTree>
    <p:extLst>
      <p:ext uri="{BB962C8B-B14F-4D97-AF65-F5344CB8AC3E}">
        <p14:creationId xmlns:p14="http://schemas.microsoft.com/office/powerpoint/2010/main" val="2348322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E5C85-3BE9-5149-BF60-C01272D35F91}"/>
              </a:ext>
            </a:extLst>
          </p:cNvPr>
          <p:cNvSpPr>
            <a:spLocks noGrp="1"/>
          </p:cNvSpPr>
          <p:nvPr>
            <p:ph type="title"/>
          </p:nvPr>
        </p:nvSpPr>
        <p:spPr/>
        <p:txBody>
          <a:bodyPr>
            <a:normAutofit fontScale="90000"/>
          </a:bodyPr>
          <a:lstStyle/>
          <a:p>
            <a:r>
              <a:rPr lang="en-US" dirty="0"/>
              <a:t>Sub-Feature Title 3</a:t>
            </a:r>
          </a:p>
        </p:txBody>
      </p:sp>
      <p:sp>
        <p:nvSpPr>
          <p:cNvPr id="3" name="Footer Placeholder 2">
            <a:extLst>
              <a:ext uri="{FF2B5EF4-FFF2-40B4-BE49-F238E27FC236}">
                <a16:creationId xmlns:a16="http://schemas.microsoft.com/office/drawing/2014/main" id="{F4E4ABE6-6935-8042-87EA-79A0B4070972}"/>
              </a:ext>
            </a:extLst>
          </p:cNvPr>
          <p:cNvSpPr>
            <a:spLocks noGrp="1"/>
          </p:cNvSpPr>
          <p:nvPr>
            <p:ph type="ftr" sz="quarter" idx="10"/>
          </p:nvPr>
        </p:nvSpPr>
        <p:spPr/>
        <p:txBody>
          <a:bodyPr/>
          <a:lstStyle/>
          <a:p>
            <a:r>
              <a:rPr lang="en-US" dirty="0"/>
              <a:t>Add A Footer</a:t>
            </a:r>
          </a:p>
        </p:txBody>
      </p:sp>
      <p:sp>
        <p:nvSpPr>
          <p:cNvPr id="4" name="Slide Number Placeholder 3">
            <a:extLst>
              <a:ext uri="{FF2B5EF4-FFF2-40B4-BE49-F238E27FC236}">
                <a16:creationId xmlns:a16="http://schemas.microsoft.com/office/drawing/2014/main" id="{4D2E34C3-7E69-464C-9413-8D6F96209582}"/>
              </a:ext>
            </a:extLst>
          </p:cNvPr>
          <p:cNvSpPr>
            <a:spLocks noGrp="1"/>
          </p:cNvSpPr>
          <p:nvPr>
            <p:ph type="sldNum" sz="quarter" idx="11"/>
          </p:nvPr>
        </p:nvSpPr>
        <p:spPr/>
        <p:txBody>
          <a:bodyPr/>
          <a:lstStyle/>
          <a:p>
            <a:fld id="{CB2079F2-58AF-ED44-82D7-E04B2F6FD686}" type="slidenum">
              <a:rPr lang="en-US" smtClean="0"/>
              <a:pPr/>
              <a:t>8</a:t>
            </a:fld>
            <a:endParaRPr lang="en-US" dirty="0"/>
          </a:p>
        </p:txBody>
      </p:sp>
      <p:sp>
        <p:nvSpPr>
          <p:cNvPr id="5" name="Date Placeholder 4">
            <a:extLst>
              <a:ext uri="{FF2B5EF4-FFF2-40B4-BE49-F238E27FC236}">
                <a16:creationId xmlns:a16="http://schemas.microsoft.com/office/drawing/2014/main" id="{C0389F42-1555-304D-8FBB-E7454310BF39}"/>
              </a:ext>
            </a:extLst>
          </p:cNvPr>
          <p:cNvSpPr>
            <a:spLocks noGrp="1"/>
          </p:cNvSpPr>
          <p:nvPr>
            <p:ph type="dt" sz="half" idx="12"/>
          </p:nvPr>
        </p:nvSpPr>
        <p:spPr/>
        <p:txBody>
          <a:bodyPr/>
          <a:lstStyle/>
          <a:p>
            <a:fld id="{E5FD5844-083B-634F-AE78-26BA58D00EA8}" type="datetime1">
              <a:rPr lang="en-US" smtClean="0"/>
              <a:pPr/>
              <a:t>3/18/2019</a:t>
            </a:fld>
            <a:endParaRPr lang="en-US" dirty="0"/>
          </a:p>
        </p:txBody>
      </p:sp>
      <p:sp>
        <p:nvSpPr>
          <p:cNvPr id="6" name="Text Placeholder 5">
            <a:extLst>
              <a:ext uri="{FF2B5EF4-FFF2-40B4-BE49-F238E27FC236}">
                <a16:creationId xmlns:a16="http://schemas.microsoft.com/office/drawing/2014/main" id="{384FAC51-7CA2-6C49-90A9-7DF56B0FF20D}"/>
              </a:ext>
            </a:extLst>
          </p:cNvPr>
          <p:cNvSpPr>
            <a:spLocks noGrp="1"/>
          </p:cNvSpPr>
          <p:nvPr>
            <p:ph type="body" sz="quarter" idx="16"/>
          </p:nvPr>
        </p:nvSpPr>
        <p:spPr/>
        <p:txBody>
          <a:bodyPr>
            <a:normAutofit fontScale="92500" lnSpcReduction="10000"/>
          </a:bodyPr>
          <a:lstStyle/>
          <a:p>
            <a:r>
              <a:rPr lang="en-US" dirty="0"/>
              <a:t>1</a:t>
            </a:r>
          </a:p>
        </p:txBody>
      </p:sp>
      <p:sp>
        <p:nvSpPr>
          <p:cNvPr id="8" name="Text Placeholder 7">
            <a:extLst>
              <a:ext uri="{FF2B5EF4-FFF2-40B4-BE49-F238E27FC236}">
                <a16:creationId xmlns:a16="http://schemas.microsoft.com/office/drawing/2014/main" id="{F4CE927B-1602-D14C-A890-D95B4AA5D74E}"/>
              </a:ext>
            </a:extLst>
          </p:cNvPr>
          <p:cNvSpPr>
            <a:spLocks noGrp="1"/>
          </p:cNvSpPr>
          <p:nvPr>
            <p:ph type="body" sz="quarter" idx="20"/>
          </p:nvPr>
        </p:nvSpPr>
        <p:spPr/>
        <p:txBody>
          <a:bodyPr/>
          <a:lstStyle/>
          <a:p>
            <a:r>
              <a:rPr lang="en-US" dirty="0"/>
              <a:t>Lorem ipsum dolor sit amet, consectetur adipiscing elit, sed do eiusmod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9" name="Text Placeholder 8">
            <a:extLst>
              <a:ext uri="{FF2B5EF4-FFF2-40B4-BE49-F238E27FC236}">
                <a16:creationId xmlns:a16="http://schemas.microsoft.com/office/drawing/2014/main" id="{50002B59-C923-5F4E-993D-B80FCCDFE6EE}"/>
              </a:ext>
            </a:extLst>
          </p:cNvPr>
          <p:cNvSpPr>
            <a:spLocks noGrp="1"/>
          </p:cNvSpPr>
          <p:nvPr>
            <p:ph type="body" sz="quarter" idx="22"/>
          </p:nvPr>
        </p:nvSpPr>
        <p:spPr/>
        <p:txBody>
          <a:bodyPr/>
          <a:lstStyle/>
          <a:p>
            <a:r>
              <a:rPr lang="en-US" dirty="0"/>
              <a:t>Lorem ipsum dolor sit amet consectetur adipiscing elit.</a:t>
            </a:r>
          </a:p>
        </p:txBody>
      </p:sp>
      <p:sp>
        <p:nvSpPr>
          <p:cNvPr id="7" name="Text Placeholder 6">
            <a:extLst>
              <a:ext uri="{FF2B5EF4-FFF2-40B4-BE49-F238E27FC236}">
                <a16:creationId xmlns:a16="http://schemas.microsoft.com/office/drawing/2014/main" id="{82F2D426-AE64-AA4C-8D3A-EBF9CEFFAC88}"/>
              </a:ext>
            </a:extLst>
          </p:cNvPr>
          <p:cNvSpPr>
            <a:spLocks noGrp="1"/>
          </p:cNvSpPr>
          <p:nvPr>
            <p:ph type="body" sz="quarter" idx="17"/>
          </p:nvPr>
        </p:nvSpPr>
        <p:spPr/>
        <p:txBody>
          <a:bodyPr/>
          <a:lstStyle/>
          <a:p>
            <a:r>
              <a:rPr lang="en-US" dirty="0"/>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8" name="Text Placeholder 17">
            <a:extLst>
              <a:ext uri="{FF2B5EF4-FFF2-40B4-BE49-F238E27FC236}">
                <a16:creationId xmlns:a16="http://schemas.microsoft.com/office/drawing/2014/main" id="{297AFE37-0B6D-6343-AFB8-981F5C5E6524}"/>
              </a:ext>
            </a:extLst>
          </p:cNvPr>
          <p:cNvSpPr>
            <a:spLocks noGrp="1"/>
          </p:cNvSpPr>
          <p:nvPr>
            <p:ph type="body" sz="quarter" idx="26"/>
          </p:nvPr>
        </p:nvSpPr>
        <p:spPr/>
        <p:txBody>
          <a:bodyPr/>
          <a:lstStyle/>
          <a:p>
            <a:r>
              <a:rPr lang="en-US" dirty="0"/>
              <a:t>Author Name</a:t>
            </a:r>
          </a:p>
        </p:txBody>
      </p:sp>
    </p:spTree>
    <p:extLst>
      <p:ext uri="{BB962C8B-B14F-4D97-AF65-F5344CB8AC3E}">
        <p14:creationId xmlns:p14="http://schemas.microsoft.com/office/powerpoint/2010/main" val="2307895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2C924792-AB57-8443-824D-1A7D6DEBC01B}"/>
              </a:ext>
            </a:extLst>
          </p:cNvPr>
          <p:cNvSpPr>
            <a:spLocks noGrp="1"/>
          </p:cNvSpPr>
          <p:nvPr>
            <p:ph type="title"/>
          </p:nvPr>
        </p:nvSpPr>
        <p:spPr/>
        <p:txBody>
          <a:bodyPr>
            <a:normAutofit fontScale="90000"/>
          </a:bodyPr>
          <a:lstStyle/>
          <a:p>
            <a:r>
              <a:rPr lang="en-US" dirty="0"/>
              <a:t>Sub-Feature Title 4</a:t>
            </a:r>
          </a:p>
        </p:txBody>
      </p:sp>
      <p:sp>
        <p:nvSpPr>
          <p:cNvPr id="3" name="Footer Placeholder 2">
            <a:extLst>
              <a:ext uri="{FF2B5EF4-FFF2-40B4-BE49-F238E27FC236}">
                <a16:creationId xmlns:a16="http://schemas.microsoft.com/office/drawing/2014/main" id="{3AA2F2E7-3B25-5D42-92E0-B6ED20F9C931}"/>
              </a:ext>
            </a:extLst>
          </p:cNvPr>
          <p:cNvSpPr>
            <a:spLocks noGrp="1"/>
          </p:cNvSpPr>
          <p:nvPr>
            <p:ph type="ftr" sz="quarter" idx="10"/>
          </p:nvPr>
        </p:nvSpPr>
        <p:spPr/>
        <p:txBody>
          <a:bodyPr/>
          <a:lstStyle/>
          <a:p>
            <a:r>
              <a:rPr lang="en-US" dirty="0"/>
              <a:t>Add A Footer</a:t>
            </a:r>
          </a:p>
        </p:txBody>
      </p:sp>
      <p:sp>
        <p:nvSpPr>
          <p:cNvPr id="4" name="Slide Number Placeholder 3">
            <a:extLst>
              <a:ext uri="{FF2B5EF4-FFF2-40B4-BE49-F238E27FC236}">
                <a16:creationId xmlns:a16="http://schemas.microsoft.com/office/drawing/2014/main" id="{85872E93-1CAC-0547-8F95-002F519BC533}"/>
              </a:ext>
            </a:extLst>
          </p:cNvPr>
          <p:cNvSpPr>
            <a:spLocks noGrp="1"/>
          </p:cNvSpPr>
          <p:nvPr>
            <p:ph type="sldNum" sz="quarter" idx="11"/>
          </p:nvPr>
        </p:nvSpPr>
        <p:spPr/>
        <p:txBody>
          <a:bodyPr/>
          <a:lstStyle/>
          <a:p>
            <a:fld id="{CB2079F2-58AF-ED44-82D7-E04B2F6FD686}" type="slidenum">
              <a:rPr lang="en-US" smtClean="0"/>
              <a:pPr/>
              <a:t>9</a:t>
            </a:fld>
            <a:endParaRPr lang="en-US" dirty="0"/>
          </a:p>
        </p:txBody>
      </p:sp>
      <p:sp>
        <p:nvSpPr>
          <p:cNvPr id="5" name="Date Placeholder 4">
            <a:extLst>
              <a:ext uri="{FF2B5EF4-FFF2-40B4-BE49-F238E27FC236}">
                <a16:creationId xmlns:a16="http://schemas.microsoft.com/office/drawing/2014/main" id="{2F7B114E-B9FD-4A42-A006-57A1484C6B66}"/>
              </a:ext>
            </a:extLst>
          </p:cNvPr>
          <p:cNvSpPr>
            <a:spLocks noGrp="1"/>
          </p:cNvSpPr>
          <p:nvPr>
            <p:ph type="dt" sz="half" idx="12"/>
          </p:nvPr>
        </p:nvSpPr>
        <p:spPr/>
        <p:txBody>
          <a:bodyPr/>
          <a:lstStyle/>
          <a:p>
            <a:fld id="{DCE86EF1-629E-674E-B0F4-6BB935A0392C}" type="datetime1">
              <a:rPr lang="en-US" smtClean="0"/>
              <a:pPr/>
              <a:t>3/18/2019</a:t>
            </a:fld>
            <a:endParaRPr lang="en-US" dirty="0"/>
          </a:p>
        </p:txBody>
      </p:sp>
      <p:sp>
        <p:nvSpPr>
          <p:cNvPr id="17" name="Text Placeholder 16">
            <a:extLst>
              <a:ext uri="{FF2B5EF4-FFF2-40B4-BE49-F238E27FC236}">
                <a16:creationId xmlns:a16="http://schemas.microsoft.com/office/drawing/2014/main" id="{CF33B99E-E9C3-DA46-992E-B6C81C480337}"/>
              </a:ext>
            </a:extLst>
          </p:cNvPr>
          <p:cNvSpPr>
            <a:spLocks noGrp="1"/>
          </p:cNvSpPr>
          <p:nvPr>
            <p:ph type="body" sz="quarter" idx="16"/>
          </p:nvPr>
        </p:nvSpPr>
        <p:spPr/>
        <p:txBody>
          <a:bodyPr>
            <a:normAutofit fontScale="92500" lnSpcReduction="10000"/>
          </a:bodyPr>
          <a:lstStyle/>
          <a:p>
            <a:r>
              <a:rPr lang="en-US" dirty="0"/>
              <a:t>1</a:t>
            </a:r>
          </a:p>
        </p:txBody>
      </p:sp>
      <p:sp>
        <p:nvSpPr>
          <p:cNvPr id="19" name="Text Placeholder 18">
            <a:extLst>
              <a:ext uri="{FF2B5EF4-FFF2-40B4-BE49-F238E27FC236}">
                <a16:creationId xmlns:a16="http://schemas.microsoft.com/office/drawing/2014/main" id="{FD20415A-EA91-344A-8184-AE308621E081}"/>
              </a:ext>
            </a:extLst>
          </p:cNvPr>
          <p:cNvSpPr>
            <a:spLocks noGrp="1"/>
          </p:cNvSpPr>
          <p:nvPr>
            <p:ph type="body" sz="quarter" idx="22"/>
          </p:nvPr>
        </p:nvSpPr>
        <p:spPr/>
        <p:txBody>
          <a:bodyPr/>
          <a:lstStyle/>
          <a:p>
            <a:r>
              <a:rPr lang="en-US" dirty="0"/>
              <a:t>Lorem ipsum dolor sit amet, consectetur adipiscing elit.</a:t>
            </a:r>
          </a:p>
        </p:txBody>
      </p:sp>
      <p:pic>
        <p:nvPicPr>
          <p:cNvPr id="14" name="Picture Placeholder 13" descr="Curved white building.">
            <a:extLst>
              <a:ext uri="{FF2B5EF4-FFF2-40B4-BE49-F238E27FC236}">
                <a16:creationId xmlns:a16="http://schemas.microsoft.com/office/drawing/2014/main" id="{3CB70824-8AC7-F048-B444-B4A277DFFBD1}"/>
              </a:ext>
            </a:extLst>
          </p:cNvPr>
          <p:cNvPicPr>
            <a:picLocks noGrp="1" noChangeAspect="1"/>
          </p:cNvPicPr>
          <p:nvPr>
            <p:ph type="pic" sz="quarter" idx="21"/>
          </p:nvPr>
        </p:nvPicPr>
        <p:blipFill>
          <a:blip r:embed="rId2" cstate="print">
            <a:extLst>
              <a:ext uri="{28A0092B-C50C-407E-A947-70E740481C1C}">
                <a14:useLocalDpi xmlns:a14="http://schemas.microsoft.com/office/drawing/2010/main"/>
              </a:ext>
            </a:extLst>
          </a:blip>
          <a:srcRect t="3735" b="3735"/>
          <a:stretch>
            <a:fillRect/>
          </a:stretch>
        </p:blipFill>
        <p:spPr/>
      </p:pic>
      <p:sp>
        <p:nvSpPr>
          <p:cNvPr id="18" name="Text Placeholder 17">
            <a:extLst>
              <a:ext uri="{FF2B5EF4-FFF2-40B4-BE49-F238E27FC236}">
                <a16:creationId xmlns:a16="http://schemas.microsoft.com/office/drawing/2014/main" id="{6BC5F7E1-07DD-6341-A815-C17E42D61095}"/>
              </a:ext>
            </a:extLst>
          </p:cNvPr>
          <p:cNvSpPr>
            <a:spLocks noGrp="1"/>
          </p:cNvSpPr>
          <p:nvPr>
            <p:ph type="body" sz="quarter" idx="17"/>
          </p:nvPr>
        </p:nvSpPr>
        <p:spPr/>
        <p:txBody>
          <a:bodyPr/>
          <a:lstStyle/>
          <a:p>
            <a:r>
              <a:rPr lang="en-US" dirty="0"/>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20" name="Text Placeholder 19">
            <a:extLst>
              <a:ext uri="{FF2B5EF4-FFF2-40B4-BE49-F238E27FC236}">
                <a16:creationId xmlns:a16="http://schemas.microsoft.com/office/drawing/2014/main" id="{8B4EF1AE-3238-CD49-8863-B36065B51CF0}"/>
              </a:ext>
            </a:extLst>
          </p:cNvPr>
          <p:cNvSpPr>
            <a:spLocks noGrp="1"/>
          </p:cNvSpPr>
          <p:nvPr>
            <p:ph type="body" sz="quarter" idx="23"/>
          </p:nvPr>
        </p:nvSpPr>
        <p:spPr/>
        <p:txBody>
          <a:bodyPr/>
          <a:lstStyle/>
          <a:p>
            <a:r>
              <a:rPr lang="en-US" dirty="0"/>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5" name="Text Placeholder 14">
            <a:extLst>
              <a:ext uri="{FF2B5EF4-FFF2-40B4-BE49-F238E27FC236}">
                <a16:creationId xmlns:a16="http://schemas.microsoft.com/office/drawing/2014/main" id="{93175EF4-DD81-1C43-B4B4-009CAA589D35}"/>
              </a:ext>
            </a:extLst>
          </p:cNvPr>
          <p:cNvSpPr>
            <a:spLocks noGrp="1"/>
          </p:cNvSpPr>
          <p:nvPr>
            <p:ph type="body" sz="quarter" idx="26"/>
          </p:nvPr>
        </p:nvSpPr>
        <p:spPr/>
        <p:txBody>
          <a:bodyPr/>
          <a:lstStyle/>
          <a:p>
            <a:r>
              <a:rPr lang="en-US" dirty="0"/>
              <a:t>Author Name</a:t>
            </a:r>
          </a:p>
        </p:txBody>
      </p:sp>
    </p:spTree>
    <p:extLst>
      <p:ext uri="{BB962C8B-B14F-4D97-AF65-F5344CB8AC3E}">
        <p14:creationId xmlns:p14="http://schemas.microsoft.com/office/powerpoint/2010/main" val="2159733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02E0EF7D44C04B9FA644DBFF45FF6A" ma:contentTypeVersion="13" ma:contentTypeDescription="Create a new document." ma:contentTypeScope="" ma:versionID="206b9469efed5238e3299da57cdc015e">
  <xsd:schema xmlns:xsd="http://www.w3.org/2001/XMLSchema" xmlns:xs="http://www.w3.org/2001/XMLSchema" xmlns:p="http://schemas.microsoft.com/office/2006/metadata/properties" xmlns:ns2="876de33e-aaa5-4507-9b92-b84e676ded0d" xmlns:ns3="ef88797d-310b-4d46-ad9c-0c23fa0c8d45" targetNamespace="http://schemas.microsoft.com/office/2006/metadata/properties" ma:root="true" ma:fieldsID="281ed500249cd3fe925a7af84a8b56c4" ns2:_="" ns3:_="">
    <xsd:import namespace="876de33e-aaa5-4507-9b92-b84e676ded0d"/>
    <xsd:import namespace="ef88797d-310b-4d46-ad9c-0c23fa0c8d4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6de33e-aaa5-4507-9b92-b84e676ded0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hidden="true" ma:internalName="LastSharedByUser" ma:readOnly="true">
      <xsd:simpleType>
        <xsd:restriction base="dms:Note"/>
      </xsd:simpleType>
    </xsd:element>
    <xsd:element name="LastSharedByTime" ma:index="11" nillable="true" ma:displayName="Last Shared By Time" ma:description="" ma:hidden="true"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f88797d-310b-4d46-ad9c-0c23fa0c8d4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fals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ef88797d-310b-4d46-ad9c-0c23fa0c8d45" xsi:nil="true"/>
  </documentManagement>
</p:properties>
</file>

<file path=customXml/itemProps1.xml><?xml version="1.0" encoding="utf-8"?>
<ds:datastoreItem xmlns:ds="http://schemas.openxmlformats.org/officeDocument/2006/customXml" ds:itemID="{7F83B94A-925B-4414-927F-DFD616E23C34}"/>
</file>

<file path=customXml/itemProps2.xml><?xml version="1.0" encoding="utf-8"?>
<ds:datastoreItem xmlns:ds="http://schemas.openxmlformats.org/officeDocument/2006/customXml" ds:itemID="{B39800E7-4362-4A70-9B48-B5AE1C9F476B}"/>
</file>

<file path=customXml/itemProps3.xml><?xml version="1.0" encoding="utf-8"?>
<ds:datastoreItem xmlns:ds="http://schemas.openxmlformats.org/officeDocument/2006/customXml" ds:itemID="{969AD2B3-D789-4FC7-A14D-89ADA76B73A8}"/>
</file>

<file path=docProps/app.xml><?xml version="1.0" encoding="utf-8"?>
<Properties xmlns="http://schemas.openxmlformats.org/officeDocument/2006/extended-properties" xmlns:vt="http://schemas.openxmlformats.org/officeDocument/2006/docPropsVTypes">
  <Template/>
  <TotalTime>0</TotalTime>
  <Words>2589</Words>
  <Application>Microsoft Office PowerPoint</Application>
  <PresentationFormat>Custom</PresentationFormat>
  <Paragraphs>90</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Century Gothic</vt:lpstr>
      <vt:lpstr>Century Schoolbook</vt:lpstr>
      <vt:lpstr>Office Theme</vt:lpstr>
      <vt:lpstr>Front cover</vt:lpstr>
      <vt:lpstr>ARCH</vt:lpstr>
      <vt:lpstr>Feature Title</vt:lpstr>
      <vt:lpstr>Feature Title 1</vt:lpstr>
      <vt:lpstr>Feature Title 2</vt:lpstr>
      <vt:lpstr>Sub-Feature Title 1</vt:lpstr>
      <vt:lpstr>Sub-Feature Title 2</vt:lpstr>
      <vt:lpstr>Sub-Feature Title 3</vt:lpstr>
      <vt:lpstr>Sub-Feature Title 4</vt:lpstr>
      <vt:lpstr>Back cover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2019-03-15T21:47:46Z</dcterms:created>
  <dcterms:modified xsi:type="dcterms:W3CDTF">2019-03-18T06:21:00Z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