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template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63" r:id="rId2"/>
    <p:sldId id="257" r:id="rId3"/>
    <p:sldId id="265" r:id="rId4"/>
    <p:sldId id="260" r:id="rId5"/>
    <p:sldId id="266" r:id="rId6"/>
    <p:sldId id="264" r:id="rId7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F2DE63D5-997A-4646-A377-4702673A728D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46" y="-11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ories + Ribb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in Image">
            <a:extLst>
              <a:ext uri="{FF2B5EF4-FFF2-40B4-BE49-F238E27FC236}">
                <a16:creationId xmlns:a16="http://schemas.microsoft.com/office/drawing/2014/main" id="{4C35C861-2D37-4F1F-8149-0759604BBA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200" y="241200"/>
            <a:ext cx="6375600" cy="8661600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Your Magazine</a:t>
            </a:r>
            <a:br>
              <a:rPr lang="en-US" dirty="0"/>
            </a:br>
            <a:r>
              <a:rPr lang="en-US" dirty="0"/>
              <a:t>Cover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1200" y="179011"/>
            <a:ext cx="6375600" cy="1403047"/>
          </a:xfrm>
        </p:spPr>
        <p:txBody>
          <a:bodyPr lIns="0" tIns="0" rIns="0" bIns="0" anchor="t">
            <a:noAutofit/>
          </a:bodyPr>
          <a:lstStyle>
            <a:lvl1pPr algn="ctr">
              <a:defRPr sz="90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Issue Number">
            <a:extLst>
              <a:ext uri="{FF2B5EF4-FFF2-40B4-BE49-F238E27FC236}">
                <a16:creationId xmlns:a16="http://schemas.microsoft.com/office/drawing/2014/main" id="{D4F2DCAB-659B-41DD-A365-B388C68334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9594" y="1241857"/>
            <a:ext cx="766763" cy="196797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Month YY</a:t>
            </a:r>
          </a:p>
        </p:txBody>
      </p:sp>
      <p:sp>
        <p:nvSpPr>
          <p:cNvPr id="19" name="Story Title">
            <a:extLst>
              <a:ext uri="{FF2B5EF4-FFF2-40B4-BE49-F238E27FC236}">
                <a16:creationId xmlns:a16="http://schemas.microsoft.com/office/drawing/2014/main" id="{E623A5B8-DD72-4D62-87F8-24F2BAF299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5149" y="1973762"/>
            <a:ext cx="2039939" cy="500063"/>
          </a:xfrm>
          <a:solidFill>
            <a:schemeClr val="bg1"/>
          </a:solidFill>
        </p:spPr>
        <p:txBody>
          <a:bodyPr lIns="72000" tIns="18000" rIns="72000">
            <a:noAutofit/>
          </a:bodyPr>
          <a:lstStyle>
            <a:lvl1pPr marL="0" indent="0">
              <a:buNone/>
              <a:defRPr sz="3000" spc="-150"/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17" name="Story Pre-title">
            <a:extLst>
              <a:ext uri="{FF2B5EF4-FFF2-40B4-BE49-F238E27FC236}">
                <a16:creationId xmlns:a16="http://schemas.microsoft.com/office/drawing/2014/main" id="{D3A6699D-0E97-4E6D-81AF-872783FF1E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876080"/>
            <a:ext cx="854075" cy="129038"/>
          </a:xfrm>
          <a:solidFill>
            <a:schemeClr val="tx1"/>
          </a:solidFill>
        </p:spPr>
        <p:txBody>
          <a:bodyPr lIns="72000" tIns="18000" rIns="7200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Pre-title</a:t>
            </a:r>
          </a:p>
        </p:txBody>
      </p:sp>
      <p:sp>
        <p:nvSpPr>
          <p:cNvPr id="21" name="Story Blurb">
            <a:extLst>
              <a:ext uri="{FF2B5EF4-FFF2-40B4-BE49-F238E27FC236}">
                <a16:creationId xmlns:a16="http://schemas.microsoft.com/office/drawing/2014/main" id="{88197CC9-3BFB-48A3-8224-0964519D4F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5150" y="2497462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25" name="Story Title">
            <a:extLst>
              <a:ext uri="{FF2B5EF4-FFF2-40B4-BE49-F238E27FC236}">
                <a16:creationId xmlns:a16="http://schemas.microsoft.com/office/drawing/2014/main" id="{B443A005-3183-46C0-A23A-DC5E630CE4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5149" y="3538011"/>
            <a:ext cx="2178051" cy="500063"/>
          </a:xfrm>
          <a:solidFill>
            <a:schemeClr val="accent6">
              <a:lumMod val="50000"/>
            </a:schemeClr>
          </a:solidFill>
        </p:spPr>
        <p:txBody>
          <a:bodyPr lIns="72000" tIns="0" rIns="7200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 i="1" spc="-15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26" name="Story Blurb">
            <a:extLst>
              <a:ext uri="{FF2B5EF4-FFF2-40B4-BE49-F238E27FC236}">
                <a16:creationId xmlns:a16="http://schemas.microsoft.com/office/drawing/2014/main" id="{A63C3CE1-7E09-4F08-897E-DEC146BE4D3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5150" y="4078526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28" name="Story Title">
            <a:extLst>
              <a:ext uri="{FF2B5EF4-FFF2-40B4-BE49-F238E27FC236}">
                <a16:creationId xmlns:a16="http://schemas.microsoft.com/office/drawing/2014/main" id="{80DD8EC1-E52B-4517-B97E-2AA3CD018D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5149" y="5643030"/>
            <a:ext cx="2241449" cy="591681"/>
          </a:xfrm>
          <a:solidFill>
            <a:schemeClr val="bg1"/>
          </a:solidFill>
        </p:spPr>
        <p:txBody>
          <a:bodyPr lIns="72000" tIns="18000" rIns="72000">
            <a:noAutofit/>
          </a:bodyPr>
          <a:lstStyle>
            <a:lvl1pPr marL="0" indent="0">
              <a:buNone/>
              <a:defRPr sz="3600" b="1" spc="-150">
                <a:latin typeface="+mj-lt"/>
              </a:defRPr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29" name="Story Blurb">
            <a:extLst>
              <a:ext uri="{FF2B5EF4-FFF2-40B4-BE49-F238E27FC236}">
                <a16:creationId xmlns:a16="http://schemas.microsoft.com/office/drawing/2014/main" id="{BF42C0E7-5A01-4B5B-8DFD-E5C0B1463ED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5150" y="6275163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34" name="Story Title">
            <a:extLst>
              <a:ext uri="{FF2B5EF4-FFF2-40B4-BE49-F238E27FC236}">
                <a16:creationId xmlns:a16="http://schemas.microsoft.com/office/drawing/2014/main" id="{56305844-229B-4743-A882-97489E2618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52911" y="1862375"/>
            <a:ext cx="2039939" cy="1062802"/>
          </a:xfrm>
          <a:noFill/>
        </p:spPr>
        <p:txBody>
          <a:bodyPr lIns="72000" tIns="18000" rIns="72000" anchor="ctr">
            <a:noAutofit/>
          </a:bodyPr>
          <a:lstStyle>
            <a:lvl1pPr marL="0" indent="0" algn="r">
              <a:lnSpc>
                <a:spcPct val="70000"/>
              </a:lnSpc>
              <a:spcBef>
                <a:spcPts val="0"/>
              </a:spcBef>
              <a:buNone/>
              <a:defRPr sz="4000" i="1" spc="-150"/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36" name="Post story note">
            <a:extLst>
              <a:ext uri="{FF2B5EF4-FFF2-40B4-BE49-F238E27FC236}">
                <a16:creationId xmlns:a16="http://schemas.microsoft.com/office/drawing/2014/main" id="{92AC3A3B-11D4-4008-850B-A5CF35E3B9C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75275" y="3027016"/>
            <a:ext cx="854075" cy="129038"/>
          </a:xfrm>
          <a:solidFill>
            <a:schemeClr val="accent6">
              <a:lumMod val="50000"/>
            </a:schemeClr>
          </a:solidFill>
        </p:spPr>
        <p:txBody>
          <a:bodyPr lIns="0" tIns="18000" rIns="72000">
            <a:noAutofit/>
          </a:bodyPr>
          <a:lstStyle>
            <a:lvl1pPr marL="0" indent="0" algn="r">
              <a:buNone/>
              <a:defRPr>
                <a:solidFill>
                  <a:schemeClr val="bg1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Post story note</a:t>
            </a:r>
          </a:p>
        </p:txBody>
      </p:sp>
      <p:sp>
        <p:nvSpPr>
          <p:cNvPr id="37" name="Story Title">
            <a:extLst>
              <a:ext uri="{FF2B5EF4-FFF2-40B4-BE49-F238E27FC236}">
                <a16:creationId xmlns:a16="http://schemas.microsoft.com/office/drawing/2014/main" id="{99EC7C8C-406F-442E-8EC7-B1B34BD9E4C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52911" y="3709983"/>
            <a:ext cx="2039939" cy="500063"/>
          </a:xfrm>
          <a:solidFill>
            <a:schemeClr val="bg1"/>
          </a:solidFill>
        </p:spPr>
        <p:txBody>
          <a:bodyPr lIns="72000" tIns="18000" rIns="72000">
            <a:noAutofit/>
          </a:bodyPr>
          <a:lstStyle>
            <a:lvl1pPr marL="0" indent="0" algn="r">
              <a:buNone/>
              <a:defRPr sz="3000" spc="-150"/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38" name="Story Blurb">
            <a:extLst>
              <a:ext uri="{FF2B5EF4-FFF2-40B4-BE49-F238E27FC236}">
                <a16:creationId xmlns:a16="http://schemas.microsoft.com/office/drawing/2014/main" id="{4C098F24-27C4-4788-A5E6-C2ED5FE084A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252912" y="4233683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 algn="r">
              <a:lnSpc>
                <a:spcPts val="11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40" name="Story Title">
            <a:extLst>
              <a:ext uri="{FF2B5EF4-FFF2-40B4-BE49-F238E27FC236}">
                <a16:creationId xmlns:a16="http://schemas.microsoft.com/office/drawing/2014/main" id="{77D5AEFC-8E08-4BFD-A44C-FAE57E05735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252911" y="5643030"/>
            <a:ext cx="2039939" cy="859214"/>
          </a:xfrm>
          <a:prstGeom prst="wedgeRectCallout">
            <a:avLst>
              <a:gd name="adj1" fmla="val -34024"/>
              <a:gd name="adj2" fmla="val -67480"/>
            </a:avLst>
          </a:prstGeom>
          <a:solidFill>
            <a:schemeClr val="accent3"/>
          </a:solidFill>
        </p:spPr>
        <p:txBody>
          <a:bodyPr lIns="72000" tIns="18000" rIns="72000">
            <a:noAutofit/>
          </a:bodyPr>
          <a:lstStyle>
            <a:lvl1pPr marL="0" indent="0" algn="r">
              <a:buNone/>
              <a:defRPr sz="3000" spc="-150"/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42" name="Story Pre-title">
            <a:extLst>
              <a:ext uri="{FF2B5EF4-FFF2-40B4-BE49-F238E27FC236}">
                <a16:creationId xmlns:a16="http://schemas.microsoft.com/office/drawing/2014/main" id="{F7E8172C-46E0-4DEF-9C3B-838F7632BF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75275" y="5545348"/>
            <a:ext cx="854075" cy="129038"/>
          </a:xfrm>
          <a:solidFill>
            <a:schemeClr val="tx1"/>
          </a:solidFill>
        </p:spPr>
        <p:txBody>
          <a:bodyPr lIns="0" tIns="18000" rIns="72000">
            <a:noAutofit/>
          </a:bodyPr>
          <a:lstStyle>
            <a:lvl1pPr marL="0" indent="0" algn="r">
              <a:buNone/>
              <a:defRPr>
                <a:solidFill>
                  <a:schemeClr val="bg1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Pre-title</a:t>
            </a:r>
          </a:p>
        </p:txBody>
      </p:sp>
      <p:sp>
        <p:nvSpPr>
          <p:cNvPr id="41" name="Story Blurb">
            <a:extLst>
              <a:ext uri="{FF2B5EF4-FFF2-40B4-BE49-F238E27FC236}">
                <a16:creationId xmlns:a16="http://schemas.microsoft.com/office/drawing/2014/main" id="{2A211C97-21F2-4D31-8B79-321F7A41779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52912" y="6649161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 algn="r">
              <a:lnSpc>
                <a:spcPts val="1100"/>
              </a:lnSpc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00" y="7418883"/>
            <a:ext cx="6375600" cy="940460"/>
          </a:xfrm>
          <a:solidFill>
            <a:schemeClr val="accent5">
              <a:lumMod val="60000"/>
              <a:lumOff val="40000"/>
            </a:schemeClr>
          </a:solidFill>
        </p:spPr>
        <p:txBody>
          <a:bodyPr lIns="504000" rIns="0" anchor="ctr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600" b="1" spc="-15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Story Title 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1" name="Blurb">
            <a:extLst>
              <a:ext uri="{FF2B5EF4-FFF2-40B4-BE49-F238E27FC236}">
                <a16:creationId xmlns:a16="http://schemas.microsoft.com/office/drawing/2014/main" id="{05F1FB1B-F43D-4846-AFFD-E5A1D1CCBD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43200" y="7581932"/>
            <a:ext cx="2087563" cy="614363"/>
          </a:xfrm>
        </p:spPr>
        <p:txBody>
          <a:bodyPr anchor="ctr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0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Blurb or overview here</a:t>
            </a:r>
          </a:p>
        </p:txBody>
      </p:sp>
      <p:sp>
        <p:nvSpPr>
          <p:cNvPr id="13" name="Sub Image">
            <a:extLst>
              <a:ext uri="{FF2B5EF4-FFF2-40B4-BE49-F238E27FC236}">
                <a16:creationId xmlns:a16="http://schemas.microsoft.com/office/drawing/2014/main" id="{F6B274C4-BB7A-489A-99E9-C7AC0C01A0C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13325" y="7243867"/>
            <a:ext cx="1252538" cy="125095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or Drag &amp; Drop Your Photo Here</a:t>
            </a:r>
          </a:p>
        </p:txBody>
      </p:sp>
      <p:sp>
        <p:nvSpPr>
          <p:cNvPr id="46" name="Footnote Left">
            <a:extLst>
              <a:ext uri="{FF2B5EF4-FFF2-40B4-BE49-F238E27FC236}">
                <a16:creationId xmlns:a16="http://schemas.microsoft.com/office/drawing/2014/main" id="{254DB129-2411-4D46-8AB7-2B485F91EAB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65150" y="8571087"/>
            <a:ext cx="2039938" cy="201048"/>
          </a:xfrm>
        </p:spPr>
        <p:txBody>
          <a:bodyPr lIns="72000" tIns="18000" rIns="72000" anchor="b">
            <a:noAutofit/>
          </a:bodyPr>
          <a:lstStyle>
            <a:lvl1pPr marL="0" indent="0">
              <a:buNone/>
              <a:defRPr sz="900">
                <a:latin typeface="+mj-lt"/>
              </a:defRPr>
            </a:lvl1pPr>
          </a:lstStyle>
          <a:p>
            <a:pPr lvl="0"/>
            <a:r>
              <a:rPr lang="en-US" dirty="0"/>
              <a:t>Footnote Left</a:t>
            </a:r>
          </a:p>
        </p:txBody>
      </p:sp>
      <p:sp>
        <p:nvSpPr>
          <p:cNvPr id="47" name="Footnote Right">
            <a:extLst>
              <a:ext uri="{FF2B5EF4-FFF2-40B4-BE49-F238E27FC236}">
                <a16:creationId xmlns:a16="http://schemas.microsoft.com/office/drawing/2014/main" id="{E1A7EE60-ADCE-416D-9359-CE060EE5653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52912" y="8571087"/>
            <a:ext cx="2039938" cy="201048"/>
          </a:xfrm>
        </p:spPr>
        <p:txBody>
          <a:bodyPr lIns="72000" tIns="18000" rIns="72000" anchor="b">
            <a:noAutofit/>
          </a:bodyPr>
          <a:lstStyle>
            <a:lvl1pPr marL="0" indent="0" algn="r">
              <a:buNone/>
              <a:defRPr sz="900">
                <a:latin typeface="+mj-lt"/>
              </a:defRPr>
            </a:lvl1pPr>
          </a:lstStyle>
          <a:p>
            <a:pPr lvl="0"/>
            <a:r>
              <a:rPr lang="en-US" dirty="0"/>
              <a:t>Footnote Right</a:t>
            </a:r>
          </a:p>
        </p:txBody>
      </p:sp>
    </p:spTree>
    <p:extLst>
      <p:ext uri="{BB962C8B-B14F-4D97-AF65-F5344CB8AC3E}">
        <p14:creationId xmlns:p14="http://schemas.microsoft.com/office/powerpoint/2010/main" val="1880073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Stories + Ribbon (Inverted Hea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in Image">
            <a:extLst>
              <a:ext uri="{FF2B5EF4-FFF2-40B4-BE49-F238E27FC236}">
                <a16:creationId xmlns:a16="http://schemas.microsoft.com/office/drawing/2014/main" id="{4C35C861-2D37-4F1F-8149-0759604BBAFF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200" y="1644246"/>
            <a:ext cx="6375600" cy="7258553"/>
          </a:xfrm>
          <a:solidFill>
            <a:schemeClr val="tx1">
              <a:lumMod val="85000"/>
              <a:lumOff val="15000"/>
            </a:schemeClr>
          </a:solidFill>
        </p:spPr>
        <p:txBody>
          <a:bodyPr anchor="ctr"/>
          <a:lstStyle>
            <a:lvl1pPr marL="0" indent="0" algn="ctr">
              <a:buNone/>
              <a:defRPr i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Insert Your Magazine</a:t>
            </a:r>
            <a:br>
              <a:rPr lang="en-US" dirty="0"/>
            </a:br>
            <a:r>
              <a:rPr lang="en-US" dirty="0"/>
              <a:t>Cover Image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521E2D62-48E6-41E4-8AD1-6552E4925B7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41200" y="241200"/>
            <a:ext cx="6375600" cy="1403047"/>
          </a:xfrm>
          <a:solidFill>
            <a:schemeClr val="accent6">
              <a:lumMod val="50000"/>
            </a:schemeClr>
          </a:solidFill>
        </p:spPr>
        <p:txBody>
          <a:bodyPr lIns="0" tIns="0" rIns="0" bIns="0" anchor="t">
            <a:noAutofit/>
          </a:bodyPr>
          <a:lstStyle>
            <a:lvl1pPr algn="ctr">
              <a:defRPr sz="9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5" name="Issue Number">
            <a:extLst>
              <a:ext uri="{FF2B5EF4-FFF2-40B4-BE49-F238E27FC236}">
                <a16:creationId xmlns:a16="http://schemas.microsoft.com/office/drawing/2014/main" id="{D4F2DCAB-659B-41DD-A365-B388C68334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39594" y="1241857"/>
            <a:ext cx="766763" cy="196797"/>
          </a:xfrm>
          <a:solidFill>
            <a:schemeClr val="tx1"/>
          </a:solidFill>
        </p:spPr>
        <p:txBody>
          <a:bodyPr anchor="ctr"/>
          <a:lstStyle>
            <a:lvl1pPr marL="0" indent="0" algn="ctr">
              <a:buNone/>
              <a:defRPr sz="900">
                <a:solidFill>
                  <a:schemeClr val="bg1"/>
                </a:solidFill>
                <a:latin typeface="+mj-lt"/>
              </a:defRPr>
            </a:lvl1pPr>
            <a:lvl2pPr marL="342900" indent="0">
              <a:buNone/>
              <a:defRPr>
                <a:solidFill>
                  <a:schemeClr val="bg1"/>
                </a:solidFill>
              </a:defRPr>
            </a:lvl2pPr>
            <a:lvl3pPr marL="685800" indent="0">
              <a:buNone/>
              <a:defRPr>
                <a:solidFill>
                  <a:schemeClr val="bg1"/>
                </a:solidFill>
              </a:defRPr>
            </a:lvl3pPr>
            <a:lvl4pPr marL="1028700" indent="0">
              <a:buNone/>
              <a:defRPr>
                <a:solidFill>
                  <a:schemeClr val="bg1"/>
                </a:solidFill>
              </a:defRPr>
            </a:lvl4pPr>
            <a:lvl5pPr marL="1371600" indent="0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Month YY</a:t>
            </a:r>
          </a:p>
        </p:txBody>
      </p:sp>
      <p:sp>
        <p:nvSpPr>
          <p:cNvPr id="19" name="Story Title">
            <a:extLst>
              <a:ext uri="{FF2B5EF4-FFF2-40B4-BE49-F238E27FC236}">
                <a16:creationId xmlns:a16="http://schemas.microsoft.com/office/drawing/2014/main" id="{E623A5B8-DD72-4D62-87F8-24F2BAF2993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65149" y="1973762"/>
            <a:ext cx="2039939" cy="500063"/>
          </a:xfrm>
          <a:solidFill>
            <a:schemeClr val="tx1"/>
          </a:solidFill>
        </p:spPr>
        <p:txBody>
          <a:bodyPr lIns="72000" tIns="18000" rIns="72000">
            <a:noAutofit/>
          </a:bodyPr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17" name="Story Pre-title">
            <a:extLst>
              <a:ext uri="{FF2B5EF4-FFF2-40B4-BE49-F238E27FC236}">
                <a16:creationId xmlns:a16="http://schemas.microsoft.com/office/drawing/2014/main" id="{D3A6699D-0E97-4E6D-81AF-872783FF1EE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1876080"/>
            <a:ext cx="854075" cy="129038"/>
          </a:xfrm>
          <a:solidFill>
            <a:schemeClr val="bg1"/>
          </a:solidFill>
        </p:spPr>
        <p:txBody>
          <a:bodyPr lIns="72000" tIns="18000" rIns="72000">
            <a:noAutofit/>
          </a:bodyPr>
          <a:lstStyle>
            <a:lvl1pPr marL="0" indent="0">
              <a:buNone/>
              <a:defRPr>
                <a:solidFill>
                  <a:schemeClr val="tx1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Pre-title</a:t>
            </a:r>
          </a:p>
        </p:txBody>
      </p:sp>
      <p:sp>
        <p:nvSpPr>
          <p:cNvPr id="21" name="Story Blurb">
            <a:extLst>
              <a:ext uri="{FF2B5EF4-FFF2-40B4-BE49-F238E27FC236}">
                <a16:creationId xmlns:a16="http://schemas.microsoft.com/office/drawing/2014/main" id="{88197CC9-3BFB-48A3-8224-0964519D4F8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65150" y="2497462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25" name="Story Title">
            <a:extLst>
              <a:ext uri="{FF2B5EF4-FFF2-40B4-BE49-F238E27FC236}">
                <a16:creationId xmlns:a16="http://schemas.microsoft.com/office/drawing/2014/main" id="{B443A005-3183-46C0-A23A-DC5E630CE40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65149" y="3538011"/>
            <a:ext cx="2178051" cy="500063"/>
          </a:xfrm>
          <a:solidFill>
            <a:schemeClr val="accent1">
              <a:lumMod val="50000"/>
            </a:schemeClr>
          </a:solidFill>
        </p:spPr>
        <p:txBody>
          <a:bodyPr lIns="72000" tIns="0" rIns="72000" anchor="t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3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26" name="Story Blurb">
            <a:extLst>
              <a:ext uri="{FF2B5EF4-FFF2-40B4-BE49-F238E27FC236}">
                <a16:creationId xmlns:a16="http://schemas.microsoft.com/office/drawing/2014/main" id="{A63C3CE1-7E09-4F08-897E-DEC146BE4D3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65150" y="4078526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28" name="Story Title">
            <a:extLst>
              <a:ext uri="{FF2B5EF4-FFF2-40B4-BE49-F238E27FC236}">
                <a16:creationId xmlns:a16="http://schemas.microsoft.com/office/drawing/2014/main" id="{80DD8EC1-E52B-4517-B97E-2AA3CD018D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65149" y="5643030"/>
            <a:ext cx="2241449" cy="591681"/>
          </a:xfrm>
          <a:solidFill>
            <a:schemeClr val="tx1"/>
          </a:solidFill>
        </p:spPr>
        <p:txBody>
          <a:bodyPr lIns="72000" tIns="18000" rIns="72000">
            <a:noAutofit/>
          </a:bodyPr>
          <a:lstStyle>
            <a:lvl1pPr marL="0" indent="0">
              <a:buNone/>
              <a:defRPr sz="3600" b="1" spc="-15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29" name="Story Blurb">
            <a:extLst>
              <a:ext uri="{FF2B5EF4-FFF2-40B4-BE49-F238E27FC236}">
                <a16:creationId xmlns:a16="http://schemas.microsoft.com/office/drawing/2014/main" id="{BF42C0E7-5A01-4B5B-8DFD-E5C0B1463ED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565150" y="6275163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34" name="Story Title">
            <a:extLst>
              <a:ext uri="{FF2B5EF4-FFF2-40B4-BE49-F238E27FC236}">
                <a16:creationId xmlns:a16="http://schemas.microsoft.com/office/drawing/2014/main" id="{56305844-229B-4743-A882-97489E2618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252911" y="1862375"/>
            <a:ext cx="2039939" cy="1062802"/>
          </a:xfrm>
          <a:noFill/>
        </p:spPr>
        <p:txBody>
          <a:bodyPr lIns="72000" tIns="18000" rIns="72000" anchor="ctr">
            <a:noAutofit/>
          </a:bodyPr>
          <a:lstStyle>
            <a:lvl1pPr marL="0" indent="0" algn="r">
              <a:lnSpc>
                <a:spcPct val="70000"/>
              </a:lnSpc>
              <a:spcBef>
                <a:spcPts val="0"/>
              </a:spcBef>
              <a:buNone/>
              <a:defRPr sz="40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36" name="Post story note">
            <a:extLst>
              <a:ext uri="{FF2B5EF4-FFF2-40B4-BE49-F238E27FC236}">
                <a16:creationId xmlns:a16="http://schemas.microsoft.com/office/drawing/2014/main" id="{92AC3A3B-11D4-4008-850B-A5CF35E3B9CC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375275" y="3027016"/>
            <a:ext cx="854075" cy="129038"/>
          </a:xfrm>
          <a:solidFill>
            <a:schemeClr val="accent6">
              <a:lumMod val="50000"/>
            </a:schemeClr>
          </a:solidFill>
        </p:spPr>
        <p:txBody>
          <a:bodyPr lIns="0" tIns="18000" rIns="72000">
            <a:noAutofit/>
          </a:bodyPr>
          <a:lstStyle>
            <a:lvl1pPr marL="0" indent="0" algn="r">
              <a:buNone/>
              <a:defRPr>
                <a:solidFill>
                  <a:schemeClr val="bg1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Post story note</a:t>
            </a:r>
          </a:p>
        </p:txBody>
      </p:sp>
      <p:sp>
        <p:nvSpPr>
          <p:cNvPr id="37" name="Story Title">
            <a:extLst>
              <a:ext uri="{FF2B5EF4-FFF2-40B4-BE49-F238E27FC236}">
                <a16:creationId xmlns:a16="http://schemas.microsoft.com/office/drawing/2014/main" id="{99EC7C8C-406F-442E-8EC7-B1B34BD9E4C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4252911" y="3709983"/>
            <a:ext cx="2039939" cy="500063"/>
          </a:xfrm>
          <a:solidFill>
            <a:schemeClr val="tx1"/>
          </a:solidFill>
        </p:spPr>
        <p:txBody>
          <a:bodyPr lIns="72000" tIns="18000" rIns="72000">
            <a:noAutofit/>
          </a:bodyPr>
          <a:lstStyle>
            <a:lvl1pPr marL="0" indent="0" algn="r">
              <a:buNone/>
              <a:defRPr sz="3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38" name="Story Blurb">
            <a:extLst>
              <a:ext uri="{FF2B5EF4-FFF2-40B4-BE49-F238E27FC236}">
                <a16:creationId xmlns:a16="http://schemas.microsoft.com/office/drawing/2014/main" id="{4C098F24-27C4-4788-A5E6-C2ED5FE084A4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252912" y="4233683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 algn="r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40" name="Story Title">
            <a:extLst>
              <a:ext uri="{FF2B5EF4-FFF2-40B4-BE49-F238E27FC236}">
                <a16:creationId xmlns:a16="http://schemas.microsoft.com/office/drawing/2014/main" id="{77D5AEFC-8E08-4BFD-A44C-FAE57E057356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252911" y="5643030"/>
            <a:ext cx="2039939" cy="859214"/>
          </a:xfrm>
          <a:prstGeom prst="wedgeRectCallout">
            <a:avLst>
              <a:gd name="adj1" fmla="val -34024"/>
              <a:gd name="adj2" fmla="val -67480"/>
            </a:avLst>
          </a:prstGeom>
          <a:solidFill>
            <a:schemeClr val="accent3"/>
          </a:solidFill>
        </p:spPr>
        <p:txBody>
          <a:bodyPr lIns="72000" tIns="18000" rIns="72000">
            <a:noAutofit/>
          </a:bodyPr>
          <a:lstStyle>
            <a:lvl1pPr marL="0" indent="0" algn="r">
              <a:buNone/>
              <a:defRPr sz="3000"/>
            </a:lvl1pPr>
          </a:lstStyle>
          <a:p>
            <a:pPr lvl="0"/>
            <a:r>
              <a:rPr lang="en-US" dirty="0"/>
              <a:t>Story Title</a:t>
            </a:r>
          </a:p>
        </p:txBody>
      </p:sp>
      <p:sp>
        <p:nvSpPr>
          <p:cNvPr id="42" name="Story Pre-title">
            <a:extLst>
              <a:ext uri="{FF2B5EF4-FFF2-40B4-BE49-F238E27FC236}">
                <a16:creationId xmlns:a16="http://schemas.microsoft.com/office/drawing/2014/main" id="{F7E8172C-46E0-4DEF-9C3B-838F7632BF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375275" y="5545348"/>
            <a:ext cx="854075" cy="129038"/>
          </a:xfrm>
          <a:solidFill>
            <a:schemeClr val="tx1"/>
          </a:solidFill>
        </p:spPr>
        <p:txBody>
          <a:bodyPr lIns="0" tIns="18000" rIns="72000">
            <a:noAutofit/>
          </a:bodyPr>
          <a:lstStyle>
            <a:lvl1pPr marL="0" indent="0" algn="r">
              <a:buNone/>
              <a:defRPr>
                <a:solidFill>
                  <a:schemeClr val="bg1"/>
                </a:solidFill>
                <a:latin typeface="+mj-lt"/>
              </a:defRPr>
            </a:lvl1pPr>
            <a:lvl5pPr>
              <a:defRPr/>
            </a:lvl5pPr>
          </a:lstStyle>
          <a:p>
            <a:pPr lvl="0"/>
            <a:r>
              <a:rPr lang="en-US" dirty="0"/>
              <a:t>Pre-title</a:t>
            </a:r>
          </a:p>
        </p:txBody>
      </p:sp>
      <p:sp>
        <p:nvSpPr>
          <p:cNvPr id="41" name="Story Blurb">
            <a:extLst>
              <a:ext uri="{FF2B5EF4-FFF2-40B4-BE49-F238E27FC236}">
                <a16:creationId xmlns:a16="http://schemas.microsoft.com/office/drawing/2014/main" id="{2A211C97-21F2-4D31-8B79-321F7A417792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252912" y="6649161"/>
            <a:ext cx="2039938" cy="402097"/>
          </a:xfrm>
        </p:spPr>
        <p:txBody>
          <a:bodyPr lIns="72000" tIns="18000" rIns="72000">
            <a:noAutofit/>
          </a:bodyPr>
          <a:lstStyle>
            <a:lvl1pPr marL="0" indent="0" algn="r">
              <a:lnSpc>
                <a:spcPts val="1100"/>
              </a:lnSpc>
              <a:spcBef>
                <a:spcPts val="0"/>
              </a:spcBef>
              <a:buNone/>
              <a:defRPr sz="9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Story blurb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41200" y="7418883"/>
            <a:ext cx="6375600" cy="940460"/>
          </a:xfrm>
          <a:solidFill>
            <a:schemeClr val="tx1">
              <a:lumMod val="95000"/>
              <a:lumOff val="5000"/>
            </a:schemeClr>
          </a:solidFill>
        </p:spPr>
        <p:txBody>
          <a:bodyPr lIns="504000" rIns="0" anchor="ctr">
            <a:noAutofit/>
          </a:bodyPr>
          <a:lstStyle>
            <a:lvl1pPr marL="0" indent="0" algn="l">
              <a:lnSpc>
                <a:spcPts val="2400"/>
              </a:lnSpc>
              <a:spcBef>
                <a:spcPts val="0"/>
              </a:spcBef>
              <a:buNone/>
              <a:defRPr sz="2600" b="1" spc="-15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Story Title</a:t>
            </a:r>
            <a:br>
              <a:rPr lang="en-US" dirty="0"/>
            </a:br>
            <a:r>
              <a:rPr lang="en-US" dirty="0"/>
              <a:t>Here</a:t>
            </a:r>
          </a:p>
        </p:txBody>
      </p:sp>
      <p:sp>
        <p:nvSpPr>
          <p:cNvPr id="11" name="Blurb">
            <a:extLst>
              <a:ext uri="{FF2B5EF4-FFF2-40B4-BE49-F238E27FC236}">
                <a16:creationId xmlns:a16="http://schemas.microsoft.com/office/drawing/2014/main" id="{05F1FB1B-F43D-4846-AFFD-E5A1D1CCBD9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743200" y="7581932"/>
            <a:ext cx="2087563" cy="614363"/>
          </a:xfrm>
        </p:spPr>
        <p:txBody>
          <a:bodyPr anchor="ctr"/>
          <a:lstStyle>
            <a:lvl1pPr marL="0" indent="0">
              <a:lnSpc>
                <a:spcPts val="1400"/>
              </a:lnSpc>
              <a:spcBef>
                <a:spcPts val="0"/>
              </a:spcBef>
              <a:buNone/>
              <a:defRPr sz="1000">
                <a:solidFill>
                  <a:schemeClr val="bg1">
                    <a:lumMod val="75000"/>
                  </a:schemeClr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Blurb or overview here</a:t>
            </a:r>
          </a:p>
        </p:txBody>
      </p:sp>
      <p:sp>
        <p:nvSpPr>
          <p:cNvPr id="13" name="Sub Image">
            <a:extLst>
              <a:ext uri="{FF2B5EF4-FFF2-40B4-BE49-F238E27FC236}">
                <a16:creationId xmlns:a16="http://schemas.microsoft.com/office/drawing/2014/main" id="{F6B274C4-BB7A-489A-99E9-C7AC0C01A0C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013325" y="7243867"/>
            <a:ext cx="1252538" cy="125095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/>
          <a:lstStyle>
            <a:lvl1pPr marL="0" indent="0" algn="ctr">
              <a:buNone/>
              <a:defRPr i="1"/>
            </a:lvl1pPr>
          </a:lstStyle>
          <a:p>
            <a:r>
              <a:rPr lang="en-US" dirty="0"/>
              <a:t>Insert or Drag &amp; Drop Your Photo Here</a:t>
            </a:r>
          </a:p>
        </p:txBody>
      </p:sp>
      <p:sp>
        <p:nvSpPr>
          <p:cNvPr id="46" name="Footnote Left">
            <a:extLst>
              <a:ext uri="{FF2B5EF4-FFF2-40B4-BE49-F238E27FC236}">
                <a16:creationId xmlns:a16="http://schemas.microsoft.com/office/drawing/2014/main" id="{254DB129-2411-4D46-8AB7-2B485F91EAB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65150" y="8571087"/>
            <a:ext cx="2039938" cy="201048"/>
          </a:xfrm>
        </p:spPr>
        <p:txBody>
          <a:bodyPr lIns="72000" tIns="18000" rIns="72000" anchor="b">
            <a:noAutofit/>
          </a:bodyPr>
          <a:lstStyle>
            <a:lvl1pPr marL="0" indent="0">
              <a:buNone/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Footnote Left</a:t>
            </a:r>
          </a:p>
        </p:txBody>
      </p:sp>
      <p:sp>
        <p:nvSpPr>
          <p:cNvPr id="47" name="Footnote Right">
            <a:extLst>
              <a:ext uri="{FF2B5EF4-FFF2-40B4-BE49-F238E27FC236}">
                <a16:creationId xmlns:a16="http://schemas.microsoft.com/office/drawing/2014/main" id="{E1A7EE60-ADCE-416D-9359-CE060EE56538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252912" y="8571087"/>
            <a:ext cx="2039938" cy="201048"/>
          </a:xfrm>
        </p:spPr>
        <p:txBody>
          <a:bodyPr lIns="72000" tIns="18000" rIns="72000" anchor="b">
            <a:noAutofit/>
          </a:bodyPr>
          <a:lstStyle>
            <a:lvl1pPr marL="0" indent="0" algn="r">
              <a:buNone/>
              <a:defRPr sz="9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Footnote Right</a:t>
            </a:r>
          </a:p>
        </p:txBody>
      </p:sp>
    </p:spTree>
    <p:extLst>
      <p:ext uri="{BB962C8B-B14F-4D97-AF65-F5344CB8AC3E}">
        <p14:creationId xmlns:p14="http://schemas.microsoft.com/office/powerpoint/2010/main" val="3329956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3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6" r:id="rId2"/>
  </p:sldLayoutIdLst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5000" kern="1200" spc="-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Placeholder 19" descr="Photo of an astronaut">
            <a:extLst>
              <a:ext uri="{FF2B5EF4-FFF2-40B4-BE49-F238E27FC236}">
                <a16:creationId xmlns:a16="http://schemas.microsoft.com/office/drawing/2014/main" id="{25A8A07C-75A4-44AE-85D1-48663E7C69A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200" y="241200"/>
            <a:ext cx="6375600" cy="8661600"/>
          </a:xfr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C835353-0D81-4B2E-929A-52F394FBA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00" y="179011"/>
            <a:ext cx="6375600" cy="1403047"/>
          </a:xfrm>
        </p:spPr>
        <p:txBody>
          <a:bodyPr/>
          <a:lstStyle/>
          <a:p>
            <a:r>
              <a:rPr lang="en-US" sz="9600" spc="-1200" noProof="1"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US" sz="9600" noProof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9600" i="1" noProof="1">
                <a:latin typeface="Georgia" panose="02040502050405020303" pitchFamily="18" charset="0"/>
                <a:cs typeface="Arial" panose="020B0604020202020204" pitchFamily="34" charset="0"/>
              </a:rPr>
              <a:t>i</a:t>
            </a:r>
            <a:r>
              <a:rPr lang="en-US" sz="9600" spc="-800" noProof="1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sz="11500" dirty="0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D6EC56-2C95-4C1E-84DE-EC3A2D348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200" y="7441743"/>
            <a:ext cx="6375600" cy="940460"/>
          </a:xfrm>
        </p:spPr>
        <p:txBody>
          <a:bodyPr/>
          <a:lstStyle/>
          <a:p>
            <a:r>
              <a:rPr lang="en-US" dirty="0"/>
              <a:t>This Is a </a:t>
            </a:r>
            <a:br>
              <a:rPr lang="en-US" dirty="0"/>
            </a:br>
            <a:r>
              <a:rPr lang="en-US" dirty="0"/>
              <a:t>Story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D51C42-EDF0-4F55-9141-7479C35075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200" y="7604792"/>
            <a:ext cx="2087563" cy="614363"/>
          </a:xfrm>
        </p:spPr>
        <p:txBody>
          <a:bodyPr/>
          <a:lstStyle/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pic>
        <p:nvPicPr>
          <p:cNvPr id="12" name="Picture Placeholder 11" descr="Woman wearing a AR headset">
            <a:extLst>
              <a:ext uri="{FF2B5EF4-FFF2-40B4-BE49-F238E27FC236}">
                <a16:creationId xmlns:a16="http://schemas.microsoft.com/office/drawing/2014/main" id="{FA3DE171-B0D3-4B7D-901F-E5C84AE6D7E9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3325" y="7266727"/>
            <a:ext cx="1252538" cy="1250950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45EEE3-253F-476F-95A1-EA7BEEA605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 20YY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426C6239-5440-45B1-9336-82FE1B9DD79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5149" y="4103468"/>
            <a:ext cx="2039938" cy="858163"/>
          </a:xfrm>
          <a:noFill/>
        </p:spPr>
        <p:txBody>
          <a:bodyPr/>
          <a:lstStyle/>
          <a:p>
            <a:r>
              <a:rPr lang="en-US" dirty="0"/>
              <a:t>This is a Story Title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F79D744-2A60-4409-BEA7-A6E3F154E4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4005786"/>
            <a:ext cx="1143000" cy="129038"/>
          </a:xfrm>
        </p:spPr>
        <p:txBody>
          <a:bodyPr/>
          <a:lstStyle/>
          <a:p>
            <a:r>
              <a:rPr lang="en-US" dirty="0"/>
              <a:t>New This Month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EA2B4F3-35DC-43AD-B6BE-2FC3F83640E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5149" y="5936988"/>
            <a:ext cx="2463801" cy="591681"/>
          </a:xfrm>
          <a:noFill/>
        </p:spPr>
        <p:txBody>
          <a:bodyPr/>
          <a:lstStyle/>
          <a:p>
            <a:r>
              <a:rPr lang="en-US" sz="3200" b="0" dirty="0">
                <a:latin typeface="+mn-lt"/>
              </a:rPr>
              <a:t>Story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711E413-B0FB-4145-80D3-C8EA3BB1422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65150" y="6504703"/>
            <a:ext cx="2039938" cy="402097"/>
          </a:xfrm>
          <a:noFill/>
        </p:spPr>
        <p:txBody>
          <a:bodyPr vert="horz" lIns="72000" tIns="18000" rIns="72000" bIns="0" rtlCol="0">
            <a:no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800" dirty="0">
                <a:latin typeface="+mj-lt"/>
              </a:rPr>
              <a:t>Lorem </a:t>
            </a:r>
            <a:r>
              <a:rPr lang="en-US" sz="800" noProof="1">
                <a:latin typeface="+mj-lt"/>
              </a:rPr>
              <a:t>ipsum dolor sit amet, consectetur adipiscing elit. Etiam aliquet eu mi quis lacinia.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01E26C7A-DBE1-4F68-A8DE-CCF5B1951D7E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429001" y="3886210"/>
            <a:ext cx="2863850" cy="1062802"/>
          </a:xfrm>
        </p:spPr>
        <p:txBody>
          <a:bodyPr/>
          <a:lstStyle/>
          <a:p>
            <a:r>
              <a:rPr lang="en-US" i="0" dirty="0"/>
              <a:t>Your Main Story Title</a:t>
            </a:r>
          </a:p>
        </p:txBody>
      </p:sp>
      <p:sp>
        <p:nvSpPr>
          <p:cNvPr id="54" name="Text Placeholder 53">
            <a:extLst>
              <a:ext uri="{FF2B5EF4-FFF2-40B4-BE49-F238E27FC236}">
                <a16:creationId xmlns:a16="http://schemas.microsoft.com/office/drawing/2014/main" id="{06FE23DB-A2EA-47C3-BD73-33CED14F381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416425" y="4884492"/>
            <a:ext cx="1812926" cy="133687"/>
          </a:xfrm>
        </p:spPr>
        <p:txBody>
          <a:bodyPr/>
          <a:lstStyle/>
          <a:p>
            <a:r>
              <a:rPr lang="en-US" dirty="0"/>
              <a:t>You can add some more content here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55B58EE8-90ED-4A97-81C3-360DD21050A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219575" y="5936988"/>
            <a:ext cx="2073275" cy="500063"/>
          </a:xfrm>
          <a:noFill/>
        </p:spPr>
        <p:txBody>
          <a:bodyPr/>
          <a:lstStyle/>
          <a:p>
            <a:r>
              <a:rPr lang="en-US" sz="3200" dirty="0"/>
              <a:t>Story Title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08C9D791-5B3D-405C-98BB-E88BAD5DAC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19575" y="6504703"/>
            <a:ext cx="2073275" cy="402097"/>
          </a:xfrm>
          <a:noFill/>
        </p:spPr>
        <p:txBody>
          <a:bodyPr vert="horz" lIns="72000" tIns="18000" rIns="72000" bIns="0" rtlCol="0">
            <a:noAutofit/>
          </a:bodyPr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800" dirty="0">
                <a:latin typeface="+mj-lt"/>
              </a:rPr>
              <a:t>Lorem</a:t>
            </a:r>
            <a:r>
              <a:rPr lang="en-US" sz="800" noProof="1">
                <a:latin typeface="+mj-lt"/>
              </a:rPr>
              <a:t> ipsum dolor sit amet, consectetur adipiscing elit. Etiam aliquet eu mi quis lacinia. – Page 15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8E2A7C8E-85E4-4C4F-B268-F553C268E7C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© Copyright 20xx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AE905AD3-E49D-41B9-A477-C8FAB485BF4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995738" y="8571087"/>
            <a:ext cx="2297112" cy="201048"/>
          </a:xfrm>
        </p:spPr>
        <p:txBody>
          <a:bodyPr/>
          <a:lstStyle/>
          <a:p>
            <a:r>
              <a:rPr lang="en-US" dirty="0">
                <a:latin typeface="+mj-lt"/>
              </a:rPr>
              <a:t>Enjoy your FREE complimentary copy</a:t>
            </a:r>
          </a:p>
        </p:txBody>
      </p:sp>
    </p:spTree>
    <p:extLst>
      <p:ext uri="{BB962C8B-B14F-4D97-AF65-F5344CB8AC3E}">
        <p14:creationId xmlns:p14="http://schemas.microsoft.com/office/powerpoint/2010/main" val="179159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Couple sitting on a couch">
            <a:extLst>
              <a:ext uri="{FF2B5EF4-FFF2-40B4-BE49-F238E27FC236}">
                <a16:creationId xmlns:a16="http://schemas.microsoft.com/office/drawing/2014/main" id="{4C846703-A942-4ABB-BF94-616393F96A0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200" y="248498"/>
            <a:ext cx="6375600" cy="8647003"/>
          </a:xfrm>
          <a:custGeom>
            <a:avLst/>
            <a:gdLst>
              <a:gd name="connsiteX0" fmla="*/ 0 w 6375600"/>
              <a:gd name="connsiteY0" fmla="*/ 0 h 8647003"/>
              <a:gd name="connsiteX1" fmla="*/ 6375600 w 6375600"/>
              <a:gd name="connsiteY1" fmla="*/ 0 h 8647003"/>
              <a:gd name="connsiteX2" fmla="*/ 6375600 w 6375600"/>
              <a:gd name="connsiteY2" fmla="*/ 8647003 h 8647003"/>
              <a:gd name="connsiteX3" fmla="*/ 0 w 6375600"/>
              <a:gd name="connsiteY3" fmla="*/ 8647003 h 8647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8647003">
                <a:moveTo>
                  <a:pt x="0" y="0"/>
                </a:moveTo>
                <a:lnTo>
                  <a:pt x="6375600" y="0"/>
                </a:lnTo>
                <a:lnTo>
                  <a:pt x="6375600" y="8647003"/>
                </a:lnTo>
                <a:lnTo>
                  <a:pt x="0" y="8647003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C835353-0D81-4B2E-929A-52F394FBA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00" y="179011"/>
            <a:ext cx="6375600" cy="1403047"/>
          </a:xfrm>
        </p:spPr>
        <p:txBody>
          <a:bodyPr/>
          <a:lstStyle/>
          <a:p>
            <a:r>
              <a:rPr lang="en-US" sz="9600" spc="-12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US" sz="96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9600" i="1" noProof="1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</a:t>
            </a:r>
            <a:r>
              <a:rPr lang="en-US" sz="9600" spc="-8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sz="11500" dirty="0">
              <a:solidFill>
                <a:schemeClr val="tx1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D6EC56-2C95-4C1E-84DE-EC3A2D348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200" y="7441743"/>
            <a:ext cx="6375600" cy="940460"/>
          </a:xfrm>
        </p:spPr>
        <p:txBody>
          <a:bodyPr/>
          <a:lstStyle/>
          <a:p>
            <a:r>
              <a:rPr lang="en-US" dirty="0"/>
              <a:t>This Is a </a:t>
            </a:r>
            <a:br>
              <a:rPr lang="en-US" dirty="0"/>
            </a:br>
            <a:r>
              <a:rPr lang="en-US" dirty="0"/>
              <a:t>Story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D51C42-EDF0-4F55-9141-7479C35075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200" y="7604792"/>
            <a:ext cx="2087563" cy="614363"/>
          </a:xfrm>
        </p:spPr>
        <p:txBody>
          <a:bodyPr/>
          <a:lstStyle/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45EEE3-253F-476F-95A1-EA7BEEA605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accent5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Jan 20YY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4588A12-C4F8-429B-85F6-9C59E60E96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5150" y="3944809"/>
            <a:ext cx="1566070" cy="413333"/>
          </a:xfrm>
        </p:spPr>
        <p:txBody>
          <a:bodyPr/>
          <a:lstStyle/>
          <a:p>
            <a:r>
              <a:rPr lang="en-US" dirty="0"/>
              <a:t>Inverse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365C23C-43FF-4E85-9145-BB87926FB5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150" y="4817978"/>
            <a:ext cx="1566070" cy="234606"/>
          </a:xfrm>
          <a:solidFill>
            <a:schemeClr val="accent6">
              <a:lumMod val="50000"/>
              <a:alpha val="75000"/>
            </a:schemeClr>
          </a:solidFill>
        </p:spPr>
        <p:txBody>
          <a:bodyPr vert="horz" lIns="72000" tIns="36000" rIns="72000" bIns="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Read all about it on page 55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EA2B4F3-35DC-43AD-B6BE-2FC3F83640E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5149" y="5615390"/>
            <a:ext cx="2241449" cy="956896"/>
          </a:xfrm>
          <a:solidFill>
            <a:schemeClr val="tx1"/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+mn-lt"/>
              </a:rPr>
              <a:t>Story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711E413-B0FB-4145-80D3-C8EA3BB1422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65150" y="6623838"/>
            <a:ext cx="2241448" cy="463580"/>
          </a:xfrm>
          <a:solidFill>
            <a:schemeClr val="tx1">
              <a:alpha val="75000"/>
            </a:schemeClr>
          </a:solidFill>
        </p:spPr>
        <p:txBody>
          <a:bodyPr vert="horz" lIns="72000" tIns="36000" rIns="72000" bIns="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noProof="1">
                <a:solidFill>
                  <a:schemeClr val="bg1"/>
                </a:solidFill>
              </a:rPr>
              <a:t>ipsum dolor sit amet, consectetur adipiscing elit. Etiam aliquet eu mi quis lacinia.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55B58EE8-90ED-4A97-81C3-360DD21050A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252911" y="3913153"/>
            <a:ext cx="2039939" cy="500063"/>
          </a:xfrm>
        </p:spPr>
        <p:txBody>
          <a:bodyPr/>
          <a:lstStyle/>
          <a:p>
            <a:r>
              <a:rPr lang="en-US" dirty="0"/>
              <a:t>Story Title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08C9D791-5B3D-405C-98BB-E88BAD5DAC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52911" y="4436076"/>
            <a:ext cx="2039939" cy="555024"/>
          </a:xfrm>
          <a:solidFill>
            <a:schemeClr val="bg1">
              <a:alpha val="75000"/>
            </a:schemeClr>
          </a:solidFill>
        </p:spPr>
        <p:txBody>
          <a:bodyPr tIns="36000"/>
          <a:lstStyle/>
          <a:p>
            <a:r>
              <a:rPr lang="en-US" dirty="0"/>
              <a:t>Lorem</a:t>
            </a:r>
            <a:r>
              <a:rPr lang="en-US" noProof="1"/>
              <a:t> ipsum dolor sit amet, consectetur adipiscing elit. Etiam aliquet eu mi quis lacinia. – Page 15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73BC113-86DD-41F9-926E-65E9707C906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252911" y="5713072"/>
            <a:ext cx="2039939" cy="859214"/>
          </a:xfrm>
        </p:spPr>
        <p:txBody>
          <a:bodyPr/>
          <a:lstStyle/>
          <a:p>
            <a:r>
              <a:rPr lang="en-US" sz="2900" dirty="0"/>
              <a:t>Interesting Individuals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32C49F1-CC73-496F-A805-0E929584909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252911" y="6597297"/>
            <a:ext cx="2039939" cy="490121"/>
          </a:xfrm>
          <a:solidFill>
            <a:schemeClr val="tx1">
              <a:alpha val="75000"/>
            </a:schemeClr>
          </a:solidFill>
        </p:spPr>
        <p:txBody>
          <a:bodyPr vert="horz" lIns="72000" tIns="36000" rIns="72000" bIns="0" rtlCol="0">
            <a:no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noProof="1">
                <a:solidFill>
                  <a:schemeClr val="bg1"/>
                </a:solidFill>
              </a:rPr>
              <a:t>ipsum dolor sit amet, consectetur adipiscing elit. Etiam aliquet eu mi quis lacinia.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8E9C013-01E8-4B78-AF5D-2D4AF8B26D3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375275" y="5615390"/>
            <a:ext cx="854075" cy="129038"/>
          </a:xfrm>
        </p:spPr>
        <p:txBody>
          <a:bodyPr/>
          <a:lstStyle/>
          <a:p>
            <a:r>
              <a:rPr lang="en-US" dirty="0"/>
              <a:t>Main Story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8E2A7C8E-85E4-4C4F-B268-F553C268E7C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© Copyright 20xx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AE905AD3-E49D-41B9-A477-C8FAB485BF4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995738" y="8571087"/>
            <a:ext cx="2297112" cy="201048"/>
          </a:xfrm>
        </p:spPr>
        <p:txBody>
          <a:bodyPr/>
          <a:lstStyle/>
          <a:p>
            <a:r>
              <a:rPr lang="en-US" dirty="0">
                <a:latin typeface="+mj-lt"/>
              </a:rPr>
              <a:t>Enjoy your FREE complimentary copy</a:t>
            </a:r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218B3BBA-FC7E-46A6-89D1-E9D3B4D1C5FC}"/>
              </a:ext>
            </a:extLst>
          </p:cNvPr>
          <p:cNvSpPr txBox="1">
            <a:spLocks/>
          </p:cNvSpPr>
          <p:nvPr/>
        </p:nvSpPr>
        <p:spPr>
          <a:xfrm>
            <a:off x="565150" y="4377068"/>
            <a:ext cx="968375" cy="41333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72000" tIns="0" rIns="72000" bIns="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Title</a:t>
            </a:r>
          </a:p>
        </p:txBody>
      </p:sp>
      <p:pic>
        <p:nvPicPr>
          <p:cNvPr id="51" name="Picture 50" descr="Two people taking a selfie">
            <a:extLst>
              <a:ext uri="{FF2B5EF4-FFF2-40B4-BE49-F238E27FC236}">
                <a16:creationId xmlns:a16="http://schemas.microsoft.com/office/drawing/2014/main" id="{C917BED7-6373-4D9F-986A-DC44B981FDC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3325" y="7266727"/>
            <a:ext cx="1252538" cy="1250950"/>
          </a:xfrm>
          <a:custGeom>
            <a:avLst/>
            <a:gdLst>
              <a:gd name="connsiteX0" fmla="*/ 626269 w 1252538"/>
              <a:gd name="connsiteY0" fmla="*/ 0 h 1250950"/>
              <a:gd name="connsiteX1" fmla="*/ 1252538 w 1252538"/>
              <a:gd name="connsiteY1" fmla="*/ 625475 h 1250950"/>
              <a:gd name="connsiteX2" fmla="*/ 626269 w 1252538"/>
              <a:gd name="connsiteY2" fmla="*/ 1250950 h 1250950"/>
              <a:gd name="connsiteX3" fmla="*/ 0 w 1252538"/>
              <a:gd name="connsiteY3" fmla="*/ 625475 h 1250950"/>
              <a:gd name="connsiteX4" fmla="*/ 626269 w 1252538"/>
              <a:gd name="connsiteY4" fmla="*/ 0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538" h="1250950">
                <a:moveTo>
                  <a:pt x="626269" y="0"/>
                </a:moveTo>
                <a:cubicBezTo>
                  <a:pt x="972148" y="0"/>
                  <a:pt x="1252538" y="280035"/>
                  <a:pt x="1252538" y="625475"/>
                </a:cubicBezTo>
                <a:cubicBezTo>
                  <a:pt x="1252538" y="970915"/>
                  <a:pt x="972148" y="1250950"/>
                  <a:pt x="626269" y="1250950"/>
                </a:cubicBezTo>
                <a:cubicBezTo>
                  <a:pt x="280390" y="1250950"/>
                  <a:pt x="0" y="970915"/>
                  <a:pt x="0" y="625475"/>
                </a:cubicBezTo>
                <a:cubicBezTo>
                  <a:pt x="0" y="280035"/>
                  <a:pt x="280390" y="0"/>
                  <a:pt x="62626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655704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Woman walking with coffee">
            <a:extLst>
              <a:ext uri="{FF2B5EF4-FFF2-40B4-BE49-F238E27FC236}">
                <a16:creationId xmlns:a16="http://schemas.microsoft.com/office/drawing/2014/main" id="{6516CDA9-EEB9-41D5-A5FD-05D8674566B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1200" y="248247"/>
            <a:ext cx="6375600" cy="8647507"/>
          </a:xfrm>
          <a:custGeom>
            <a:avLst/>
            <a:gdLst>
              <a:gd name="connsiteX0" fmla="*/ 0 w 6375600"/>
              <a:gd name="connsiteY0" fmla="*/ 0 h 8647507"/>
              <a:gd name="connsiteX1" fmla="*/ 6375600 w 6375600"/>
              <a:gd name="connsiteY1" fmla="*/ 0 h 8647507"/>
              <a:gd name="connsiteX2" fmla="*/ 6375600 w 6375600"/>
              <a:gd name="connsiteY2" fmla="*/ 8647507 h 8647507"/>
              <a:gd name="connsiteX3" fmla="*/ 0 w 6375600"/>
              <a:gd name="connsiteY3" fmla="*/ 8647507 h 86475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8647507">
                <a:moveTo>
                  <a:pt x="0" y="0"/>
                </a:moveTo>
                <a:lnTo>
                  <a:pt x="6375600" y="0"/>
                </a:lnTo>
                <a:lnTo>
                  <a:pt x="6375600" y="8647507"/>
                </a:lnTo>
                <a:lnTo>
                  <a:pt x="0" y="8647507"/>
                </a:lnTo>
                <a:close/>
              </a:path>
            </a:pathLst>
          </a:cu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C835353-0D81-4B2E-929A-52F394FBA2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200" y="179011"/>
            <a:ext cx="6375600" cy="1403047"/>
          </a:xfrm>
        </p:spPr>
        <p:txBody>
          <a:bodyPr/>
          <a:lstStyle/>
          <a:p>
            <a:r>
              <a:rPr lang="en-US" sz="9600" spc="-1200" noProof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US" sz="9600" noProof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9600" i="1" noProof="1">
                <a:solidFill>
                  <a:schemeClr val="accent5">
                    <a:lumMod val="50000"/>
                  </a:schemeClr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</a:t>
            </a:r>
            <a:r>
              <a:rPr lang="en-US" sz="9600" spc="-800" noProof="1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sz="115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5D6EC56-2C95-4C1E-84DE-EC3A2D3480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200" y="7441743"/>
            <a:ext cx="6375600" cy="940460"/>
          </a:xfrm>
        </p:spPr>
        <p:txBody>
          <a:bodyPr/>
          <a:lstStyle/>
          <a:p>
            <a:r>
              <a:rPr lang="en-US" dirty="0"/>
              <a:t>This Is a </a:t>
            </a:r>
            <a:br>
              <a:rPr lang="en-US" dirty="0"/>
            </a:br>
            <a:r>
              <a:rPr lang="en-US" dirty="0"/>
              <a:t>Story 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FD51C42-EDF0-4F55-9141-7479C35075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743200" y="7604792"/>
            <a:ext cx="2087563" cy="614363"/>
          </a:xfrm>
        </p:spPr>
        <p:txBody>
          <a:bodyPr/>
          <a:lstStyle/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445EEE3-253F-476F-95A1-EA7BEEA605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 20YY</a:t>
            </a:r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24588A12-C4F8-429B-85F6-9C59E60E964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565150" y="3766292"/>
            <a:ext cx="1566070" cy="413333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Inverse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0365C23C-43FF-4E85-9145-BB87926FB535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65150" y="4639460"/>
            <a:ext cx="2039938" cy="402097"/>
          </a:xfrm>
        </p:spPr>
        <p:txBody>
          <a:bodyPr/>
          <a:lstStyle/>
          <a:p>
            <a:r>
              <a:rPr lang="en-US" dirty="0"/>
              <a:t>Read all about it on page 55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CEA2B4F3-35DC-43AD-B6BE-2FC3F83640E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65149" y="5630456"/>
            <a:ext cx="2444751" cy="591681"/>
          </a:xfrm>
          <a:solidFill>
            <a:schemeClr val="bg1"/>
          </a:solidFill>
        </p:spPr>
        <p:txBody>
          <a:bodyPr/>
          <a:lstStyle/>
          <a:p>
            <a:r>
              <a:rPr lang="en-US" dirty="0">
                <a:latin typeface="+mn-lt"/>
              </a:rPr>
              <a:t>Story Title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4711E413-B0FB-4145-80D3-C8EA3BB1422B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65150" y="6262589"/>
            <a:ext cx="2039938" cy="402097"/>
          </a:xfrm>
        </p:spPr>
        <p:txBody>
          <a:bodyPr/>
          <a:lstStyle/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100" name="Text Placeholder 99">
            <a:extLst>
              <a:ext uri="{FF2B5EF4-FFF2-40B4-BE49-F238E27FC236}">
                <a16:creationId xmlns:a16="http://schemas.microsoft.com/office/drawing/2014/main" id="{55B58EE8-90ED-4A97-81C3-360DD21050A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252911" y="3734636"/>
            <a:ext cx="2039939" cy="500063"/>
          </a:xfrm>
          <a:solidFill>
            <a:schemeClr val="bg1"/>
          </a:solidFill>
        </p:spPr>
        <p:txBody>
          <a:bodyPr/>
          <a:lstStyle/>
          <a:p>
            <a:r>
              <a:rPr lang="en-US" dirty="0"/>
              <a:t>Story Title</a:t>
            </a:r>
          </a:p>
        </p:txBody>
      </p:sp>
      <p:sp>
        <p:nvSpPr>
          <p:cNvPr id="101" name="Text Placeholder 100">
            <a:extLst>
              <a:ext uri="{FF2B5EF4-FFF2-40B4-BE49-F238E27FC236}">
                <a16:creationId xmlns:a16="http://schemas.microsoft.com/office/drawing/2014/main" id="{08C9D791-5B3D-405C-98BB-E88BAD5DACBE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219575" y="4302351"/>
            <a:ext cx="2073275" cy="402097"/>
          </a:xfrm>
        </p:spPr>
        <p:txBody>
          <a:bodyPr/>
          <a:lstStyle/>
          <a:p>
            <a:r>
              <a:rPr lang="en-US" dirty="0"/>
              <a:t>Lorem</a:t>
            </a:r>
            <a:r>
              <a:rPr lang="en-US" noProof="1"/>
              <a:t> ipsum dolor sit amet, consectetur adipiscing elit. Etiam aliquet eu mi quis lacinia. – Page 15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673BC113-86DD-41F9-926E-65E9707C906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252911" y="5630456"/>
            <a:ext cx="2039939" cy="859214"/>
          </a:xfrm>
          <a:solidFill>
            <a:schemeClr val="bg1"/>
          </a:solidFill>
        </p:spPr>
        <p:txBody>
          <a:bodyPr/>
          <a:lstStyle/>
          <a:p>
            <a:r>
              <a:rPr lang="en-US" sz="2900" dirty="0"/>
              <a:t>Interesting Individuals</a:t>
            </a:r>
          </a:p>
        </p:txBody>
      </p:sp>
      <p:sp>
        <p:nvSpPr>
          <p:cNvPr id="30" name="Text Placeholder 29">
            <a:extLst>
              <a:ext uri="{FF2B5EF4-FFF2-40B4-BE49-F238E27FC236}">
                <a16:creationId xmlns:a16="http://schemas.microsoft.com/office/drawing/2014/main" id="{832C49F1-CC73-496F-A805-0E9295849098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252912" y="6636587"/>
            <a:ext cx="2039938" cy="402097"/>
          </a:xfrm>
        </p:spPr>
        <p:txBody>
          <a:bodyPr/>
          <a:lstStyle/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18E9C013-01E8-4B78-AF5D-2D4AF8B26D3C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5375275" y="5532774"/>
            <a:ext cx="854075" cy="129038"/>
          </a:xfrm>
        </p:spPr>
        <p:txBody>
          <a:bodyPr/>
          <a:lstStyle/>
          <a:p>
            <a:r>
              <a:rPr lang="en-US" dirty="0"/>
              <a:t>Main Story</a:t>
            </a:r>
          </a:p>
        </p:txBody>
      </p:sp>
      <p:sp>
        <p:nvSpPr>
          <p:cNvPr id="102" name="Text Placeholder 101">
            <a:extLst>
              <a:ext uri="{FF2B5EF4-FFF2-40B4-BE49-F238E27FC236}">
                <a16:creationId xmlns:a16="http://schemas.microsoft.com/office/drawing/2014/main" id="{8E2A7C8E-85E4-4C4F-B268-F553C268E7C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© Copyright 20xx</a:t>
            </a:r>
          </a:p>
        </p:txBody>
      </p:sp>
      <p:sp>
        <p:nvSpPr>
          <p:cNvPr id="103" name="Text Placeholder 102">
            <a:extLst>
              <a:ext uri="{FF2B5EF4-FFF2-40B4-BE49-F238E27FC236}">
                <a16:creationId xmlns:a16="http://schemas.microsoft.com/office/drawing/2014/main" id="{AE905AD3-E49D-41B9-A477-C8FAB485BF4E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3995738" y="8571087"/>
            <a:ext cx="2297112" cy="201048"/>
          </a:xfrm>
        </p:spPr>
        <p:txBody>
          <a:bodyPr/>
          <a:lstStyle/>
          <a:p>
            <a:r>
              <a:rPr lang="en-US" dirty="0">
                <a:latin typeface="+mj-lt"/>
              </a:rPr>
              <a:t>Enjoy your FREE complimentary copy</a:t>
            </a:r>
          </a:p>
        </p:txBody>
      </p:sp>
      <p:sp>
        <p:nvSpPr>
          <p:cNvPr id="45" name="Text Placeholder 15">
            <a:extLst>
              <a:ext uri="{FF2B5EF4-FFF2-40B4-BE49-F238E27FC236}">
                <a16:creationId xmlns:a16="http://schemas.microsoft.com/office/drawing/2014/main" id="{218B3BBA-FC7E-46A6-89D1-E9D3B4D1C5FC}"/>
              </a:ext>
            </a:extLst>
          </p:cNvPr>
          <p:cNvSpPr txBox="1">
            <a:spLocks/>
          </p:cNvSpPr>
          <p:nvPr/>
        </p:nvSpPr>
        <p:spPr>
          <a:xfrm>
            <a:off x="565150" y="4198551"/>
            <a:ext cx="968375" cy="413333"/>
          </a:xfrm>
          <a:prstGeom prst="rect">
            <a:avLst/>
          </a:prstGeom>
          <a:solidFill>
            <a:schemeClr val="bg1"/>
          </a:solidFill>
        </p:spPr>
        <p:txBody>
          <a:bodyPr vert="horz" lIns="72000" tIns="0" rIns="72000" bIns="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Title</a:t>
            </a:r>
          </a:p>
        </p:txBody>
      </p:sp>
      <p:pic>
        <p:nvPicPr>
          <p:cNvPr id="33" name="Picture 32" descr="Woman smiling">
            <a:extLst>
              <a:ext uri="{FF2B5EF4-FFF2-40B4-BE49-F238E27FC236}">
                <a16:creationId xmlns:a16="http://schemas.microsoft.com/office/drawing/2014/main" id="{D29CBF5D-35D4-4DAF-B321-B6B574FD8E50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 flipH="1">
            <a:off x="5013325" y="7266727"/>
            <a:ext cx="1252538" cy="1250950"/>
          </a:xfrm>
          <a:custGeom>
            <a:avLst/>
            <a:gdLst>
              <a:gd name="connsiteX0" fmla="*/ 626269 w 1252538"/>
              <a:gd name="connsiteY0" fmla="*/ 0 h 1250950"/>
              <a:gd name="connsiteX1" fmla="*/ 0 w 1252538"/>
              <a:gd name="connsiteY1" fmla="*/ 625475 h 1250950"/>
              <a:gd name="connsiteX2" fmla="*/ 626269 w 1252538"/>
              <a:gd name="connsiteY2" fmla="*/ 1250950 h 1250950"/>
              <a:gd name="connsiteX3" fmla="*/ 1252538 w 1252538"/>
              <a:gd name="connsiteY3" fmla="*/ 625475 h 1250950"/>
              <a:gd name="connsiteX4" fmla="*/ 626269 w 1252538"/>
              <a:gd name="connsiteY4" fmla="*/ 0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538" h="1250950">
                <a:moveTo>
                  <a:pt x="626269" y="0"/>
                </a:moveTo>
                <a:cubicBezTo>
                  <a:pt x="280390" y="0"/>
                  <a:pt x="0" y="280035"/>
                  <a:pt x="0" y="625475"/>
                </a:cubicBezTo>
                <a:cubicBezTo>
                  <a:pt x="0" y="970915"/>
                  <a:pt x="280390" y="1250950"/>
                  <a:pt x="626269" y="1250950"/>
                </a:cubicBezTo>
                <a:cubicBezTo>
                  <a:pt x="972148" y="1250950"/>
                  <a:pt x="1252538" y="970915"/>
                  <a:pt x="1252538" y="625475"/>
                </a:cubicBezTo>
                <a:cubicBezTo>
                  <a:pt x="1252538" y="280035"/>
                  <a:pt x="972148" y="0"/>
                  <a:pt x="626269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23905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Picture Placeholder 39" descr="group of umbrellas with one red umbrella">
            <a:extLst>
              <a:ext uri="{FF2B5EF4-FFF2-40B4-BE49-F238E27FC236}">
                <a16:creationId xmlns:a16="http://schemas.microsoft.com/office/drawing/2014/main" id="{2534018B-4B62-4053-912F-C3703D748E51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A2B6D282-6F80-48E1-941A-5D830EE9DE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spc="-1200" noProof="1"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US" sz="9600" noProof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9600" i="1" noProof="1">
                <a:latin typeface="Georgia" panose="02040502050405020303" pitchFamily="18" charset="0"/>
                <a:cs typeface="Arial" panose="020B0604020202020204" pitchFamily="34" charset="0"/>
              </a:rPr>
              <a:t>i</a:t>
            </a:r>
            <a:r>
              <a:rPr lang="en-US" sz="9600" spc="-800" noProof="1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sz="96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F4984BB-5428-44DC-A8C6-77D65AF714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This Is a </a:t>
            </a:r>
            <a:br>
              <a:rPr lang="en-US" dirty="0"/>
            </a:br>
            <a:r>
              <a:rPr lang="en-US" dirty="0"/>
              <a:t>Story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41E6C-870C-45AA-A0DE-A9E6BDB1AE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</a:t>
            </a:r>
            <a:r>
              <a:rPr lang="en-US" dirty="0"/>
              <a:t>.</a:t>
            </a:r>
          </a:p>
        </p:txBody>
      </p:sp>
      <p:pic>
        <p:nvPicPr>
          <p:cNvPr id="42" name="Picture Placeholder 41" descr="hot air balloon">
            <a:extLst>
              <a:ext uri="{FF2B5EF4-FFF2-40B4-BE49-F238E27FC236}">
                <a16:creationId xmlns:a16="http://schemas.microsoft.com/office/drawing/2014/main" id="{8B4631B6-C69F-4173-A9AA-556F89458D3E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13325" y="7243867"/>
            <a:ext cx="1252538" cy="1250950"/>
          </a:xfr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5DD597-9971-42EC-BD07-91D8C193BC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 20YY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D04E717-DCAF-4D2E-BA1C-66A2392724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© Copyright 20xx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1F8567F-8B81-421B-8D29-AD9DCF3C0A4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124325" y="8571087"/>
            <a:ext cx="2168525" cy="201048"/>
          </a:xfrm>
        </p:spPr>
        <p:txBody>
          <a:bodyPr/>
          <a:lstStyle/>
          <a:p>
            <a:r>
              <a:rPr lang="en-US" dirty="0"/>
              <a:t>Enjoy your FREE complimentary copy</a:t>
            </a:r>
          </a:p>
        </p:txBody>
      </p:sp>
      <p:sp>
        <p:nvSpPr>
          <p:cNvPr id="50" name="Text Placeholder 13">
            <a:extLst>
              <a:ext uri="{FF2B5EF4-FFF2-40B4-BE49-F238E27FC236}">
                <a16:creationId xmlns:a16="http://schemas.microsoft.com/office/drawing/2014/main" id="{29A7BC74-D593-41DC-B1E4-C3BC2480E82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65149" y="2238417"/>
            <a:ext cx="2039938" cy="858163"/>
          </a:xfrm>
          <a:noFill/>
        </p:spPr>
        <p:txBody>
          <a:bodyPr/>
          <a:lstStyle/>
          <a:p>
            <a:r>
              <a:rPr lang="en-US" dirty="0"/>
              <a:t>This is a Story Title</a:t>
            </a:r>
          </a:p>
        </p:txBody>
      </p:sp>
      <p:sp>
        <p:nvSpPr>
          <p:cNvPr id="51" name="Text Placeholder 12">
            <a:extLst>
              <a:ext uri="{FF2B5EF4-FFF2-40B4-BE49-F238E27FC236}">
                <a16:creationId xmlns:a16="http://schemas.microsoft.com/office/drawing/2014/main" id="{4C8D5E45-FE9F-4B20-8610-CF3ACAFFD9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8650" y="2140735"/>
            <a:ext cx="1143000" cy="129038"/>
          </a:xfrm>
        </p:spPr>
        <p:txBody>
          <a:bodyPr/>
          <a:lstStyle/>
          <a:p>
            <a:r>
              <a:rPr lang="en-US" dirty="0"/>
              <a:t>New This Month</a:t>
            </a:r>
          </a:p>
        </p:txBody>
      </p:sp>
      <p:sp>
        <p:nvSpPr>
          <p:cNvPr id="52" name="Text Placeholder 17">
            <a:extLst>
              <a:ext uri="{FF2B5EF4-FFF2-40B4-BE49-F238E27FC236}">
                <a16:creationId xmlns:a16="http://schemas.microsoft.com/office/drawing/2014/main" id="{AECE3273-8B67-4C0B-A6F6-D2914DC52C81}"/>
              </a:ext>
            </a:extLst>
          </p:cNvPr>
          <p:cNvSpPr txBox="1">
            <a:spLocks/>
          </p:cNvSpPr>
          <p:nvPr/>
        </p:nvSpPr>
        <p:spPr>
          <a:xfrm>
            <a:off x="565149" y="3790394"/>
            <a:ext cx="2463801" cy="591681"/>
          </a:xfrm>
          <a:prstGeom prst="rect">
            <a:avLst/>
          </a:prstGeom>
          <a:noFill/>
        </p:spPr>
        <p:txBody>
          <a:bodyPr vert="horz" lIns="72000" tIns="18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b="1" kern="1200" spc="-15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0" dirty="0">
                <a:latin typeface="+mn-lt"/>
              </a:rPr>
              <a:t>Story Title</a:t>
            </a:r>
          </a:p>
        </p:txBody>
      </p:sp>
      <p:sp>
        <p:nvSpPr>
          <p:cNvPr id="53" name="Text Placeholder 18">
            <a:extLst>
              <a:ext uri="{FF2B5EF4-FFF2-40B4-BE49-F238E27FC236}">
                <a16:creationId xmlns:a16="http://schemas.microsoft.com/office/drawing/2014/main" id="{62EDAE60-4BF4-4D6F-83FC-01E6A72057FD}"/>
              </a:ext>
            </a:extLst>
          </p:cNvPr>
          <p:cNvSpPr txBox="1">
            <a:spLocks/>
          </p:cNvSpPr>
          <p:nvPr/>
        </p:nvSpPr>
        <p:spPr>
          <a:xfrm>
            <a:off x="565150" y="4358109"/>
            <a:ext cx="2039938" cy="402097"/>
          </a:xfrm>
          <a:prstGeom prst="rect">
            <a:avLst/>
          </a:prstGeom>
          <a:noFill/>
        </p:spPr>
        <p:txBody>
          <a:bodyPr vert="horz" lIns="72000" tIns="18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800" dirty="0">
                <a:latin typeface="+mj-lt"/>
              </a:rPr>
              <a:t>Lorem </a:t>
            </a:r>
            <a:r>
              <a:rPr lang="en-US" sz="800" noProof="1">
                <a:latin typeface="+mj-lt"/>
              </a:rPr>
              <a:t>ipsum dolor sit amet, consectetur adipiscing elit. Etiam aliquet eu mi quis lacinia.</a:t>
            </a:r>
          </a:p>
        </p:txBody>
      </p:sp>
      <p:sp>
        <p:nvSpPr>
          <p:cNvPr id="54" name="Text Placeholder 51">
            <a:extLst>
              <a:ext uri="{FF2B5EF4-FFF2-40B4-BE49-F238E27FC236}">
                <a16:creationId xmlns:a16="http://schemas.microsoft.com/office/drawing/2014/main" id="{3E851D66-A875-49CE-9C0F-C3E5F178C9E1}"/>
              </a:ext>
            </a:extLst>
          </p:cNvPr>
          <p:cNvSpPr txBox="1">
            <a:spLocks/>
          </p:cNvSpPr>
          <p:nvPr/>
        </p:nvSpPr>
        <p:spPr>
          <a:xfrm>
            <a:off x="3429001" y="2021159"/>
            <a:ext cx="2863850" cy="1062802"/>
          </a:xfrm>
          <a:prstGeom prst="rect">
            <a:avLst/>
          </a:prstGeom>
          <a:noFill/>
        </p:spPr>
        <p:txBody>
          <a:bodyPr vert="horz" lIns="72000" tIns="18000" rIns="72000" bIns="0" rtlCol="0" anchor="ctr">
            <a:noAutofit/>
          </a:bodyPr>
          <a:lstStyle>
            <a:lvl1pPr marL="0" indent="0" algn="r" defTabSz="685800" rtl="0" eaLnBrk="1" latinLnBrk="0" hangingPunct="1">
              <a:lnSpc>
                <a:spcPct val="70000"/>
              </a:lnSpc>
              <a:spcBef>
                <a:spcPts val="0"/>
              </a:spcBef>
              <a:buFont typeface="Arial" panose="020B0604020202020204" pitchFamily="34" charset="0"/>
              <a:buNone/>
              <a:defRPr sz="40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0" dirty="0"/>
              <a:t>Your Main Story Title</a:t>
            </a:r>
          </a:p>
        </p:txBody>
      </p:sp>
      <p:sp>
        <p:nvSpPr>
          <p:cNvPr id="55" name="Text Placeholder 53">
            <a:extLst>
              <a:ext uri="{FF2B5EF4-FFF2-40B4-BE49-F238E27FC236}">
                <a16:creationId xmlns:a16="http://schemas.microsoft.com/office/drawing/2014/main" id="{28A14682-6DE7-450A-B0E6-C6C717506A8A}"/>
              </a:ext>
            </a:extLst>
          </p:cNvPr>
          <p:cNvSpPr txBox="1">
            <a:spLocks/>
          </p:cNvSpPr>
          <p:nvPr/>
        </p:nvSpPr>
        <p:spPr>
          <a:xfrm>
            <a:off x="4416425" y="3019441"/>
            <a:ext cx="1812926" cy="133687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txBody>
          <a:bodyPr vert="horz" lIns="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You can add some more content here</a:t>
            </a:r>
          </a:p>
        </p:txBody>
      </p:sp>
      <p:sp>
        <p:nvSpPr>
          <p:cNvPr id="56" name="Text Placeholder 99">
            <a:extLst>
              <a:ext uri="{FF2B5EF4-FFF2-40B4-BE49-F238E27FC236}">
                <a16:creationId xmlns:a16="http://schemas.microsoft.com/office/drawing/2014/main" id="{4E9E8336-A410-4239-B9AA-F6238E8E06B5}"/>
              </a:ext>
            </a:extLst>
          </p:cNvPr>
          <p:cNvSpPr txBox="1">
            <a:spLocks/>
          </p:cNvSpPr>
          <p:nvPr/>
        </p:nvSpPr>
        <p:spPr>
          <a:xfrm>
            <a:off x="4219575" y="3790394"/>
            <a:ext cx="2073275" cy="500063"/>
          </a:xfrm>
          <a:prstGeom prst="rect">
            <a:avLst/>
          </a:prstGeom>
          <a:noFill/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/>
              <a:t>Story Title</a:t>
            </a:r>
          </a:p>
        </p:txBody>
      </p:sp>
      <p:sp>
        <p:nvSpPr>
          <p:cNvPr id="57" name="Text Placeholder 100">
            <a:extLst>
              <a:ext uri="{FF2B5EF4-FFF2-40B4-BE49-F238E27FC236}">
                <a16:creationId xmlns:a16="http://schemas.microsoft.com/office/drawing/2014/main" id="{FAA631A8-03A8-4E4B-86F9-67D53DC5D3CB}"/>
              </a:ext>
            </a:extLst>
          </p:cNvPr>
          <p:cNvSpPr txBox="1">
            <a:spLocks/>
          </p:cNvSpPr>
          <p:nvPr/>
        </p:nvSpPr>
        <p:spPr>
          <a:xfrm>
            <a:off x="4219575" y="4358109"/>
            <a:ext cx="2073275" cy="402097"/>
          </a:xfrm>
          <a:prstGeom prst="rect">
            <a:avLst/>
          </a:prstGeom>
          <a:noFill/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n-US" sz="800" dirty="0">
                <a:latin typeface="+mj-lt"/>
              </a:rPr>
              <a:t>Lorem</a:t>
            </a:r>
            <a:r>
              <a:rPr lang="en-US" sz="800" noProof="1">
                <a:latin typeface="+mj-lt"/>
              </a:rPr>
              <a:t> ipsum dolor sit amet, consectetur adipiscing elit. Etiam aliquet eu mi quis lacinia. – Page 15</a:t>
            </a:r>
          </a:p>
        </p:txBody>
      </p:sp>
    </p:spTree>
    <p:extLst>
      <p:ext uri="{BB962C8B-B14F-4D97-AF65-F5344CB8AC3E}">
        <p14:creationId xmlns:p14="http://schemas.microsoft.com/office/powerpoint/2010/main" val="1480418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 descr="Texture of leaves">
            <a:extLst>
              <a:ext uri="{FF2B5EF4-FFF2-40B4-BE49-F238E27FC236}">
                <a16:creationId xmlns:a16="http://schemas.microsoft.com/office/drawing/2014/main" id="{CD017AEC-C41A-4DC8-A32C-0CE519C18385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200" y="1644248"/>
            <a:ext cx="6375600" cy="7258553"/>
          </a:xfrm>
          <a:custGeom>
            <a:avLst/>
            <a:gdLst>
              <a:gd name="connsiteX0" fmla="*/ 0 w 6375600"/>
              <a:gd name="connsiteY0" fmla="*/ 0 h 7258553"/>
              <a:gd name="connsiteX1" fmla="*/ 6375600 w 6375600"/>
              <a:gd name="connsiteY1" fmla="*/ 0 h 7258553"/>
              <a:gd name="connsiteX2" fmla="*/ 6375600 w 6375600"/>
              <a:gd name="connsiteY2" fmla="*/ 7258553 h 7258553"/>
              <a:gd name="connsiteX3" fmla="*/ 0 w 6375600"/>
              <a:gd name="connsiteY3" fmla="*/ 7258553 h 725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7258553">
                <a:moveTo>
                  <a:pt x="0" y="0"/>
                </a:moveTo>
                <a:lnTo>
                  <a:pt x="6375600" y="0"/>
                </a:lnTo>
                <a:lnTo>
                  <a:pt x="6375600" y="7258553"/>
                </a:lnTo>
                <a:lnTo>
                  <a:pt x="0" y="7258553"/>
                </a:lnTo>
                <a:close/>
              </a:path>
            </a:pathLst>
          </a:custGeom>
        </p:spPr>
      </p:pic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E8E43C09-E2AF-45B8-8ADD-5523F5D0B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41200" y="1644249"/>
            <a:ext cx="6375600" cy="7258553"/>
          </a:xfrm>
          <a:custGeom>
            <a:avLst/>
            <a:gdLst>
              <a:gd name="connsiteX0" fmla="*/ 0 w 6375600"/>
              <a:gd name="connsiteY0" fmla="*/ 0 h 7258553"/>
              <a:gd name="connsiteX1" fmla="*/ 6375600 w 6375600"/>
              <a:gd name="connsiteY1" fmla="*/ 0 h 7258553"/>
              <a:gd name="connsiteX2" fmla="*/ 6375600 w 6375600"/>
              <a:gd name="connsiteY2" fmla="*/ 7258553 h 7258553"/>
              <a:gd name="connsiteX3" fmla="*/ 0 w 6375600"/>
              <a:gd name="connsiteY3" fmla="*/ 7258553 h 725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7258553">
                <a:moveTo>
                  <a:pt x="0" y="0"/>
                </a:moveTo>
                <a:lnTo>
                  <a:pt x="6375600" y="0"/>
                </a:lnTo>
                <a:lnTo>
                  <a:pt x="6375600" y="7258553"/>
                </a:lnTo>
                <a:lnTo>
                  <a:pt x="0" y="7258553"/>
                </a:lnTo>
                <a:close/>
              </a:path>
            </a:pathLst>
          </a:cu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2B6D282-6F80-48E1-941A-5D830EE9D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sz="9600" spc="-1200" noProof="1"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US" sz="9600" noProof="1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9600" i="1" noProof="1">
                <a:latin typeface="Georgia" panose="02040502050405020303" pitchFamily="18" charset="0"/>
                <a:cs typeface="Arial" panose="020B0604020202020204" pitchFamily="34" charset="0"/>
              </a:rPr>
              <a:t>i</a:t>
            </a:r>
            <a:r>
              <a:rPr lang="en-US" sz="9600" spc="-800" noProof="1"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sz="9600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F4984BB-5428-44DC-A8C6-77D65AF71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4">
              <a:lumMod val="50000"/>
            </a:schemeClr>
          </a:solidFill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This Is a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Story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41E6C-870C-45AA-A0DE-A9E6BDB1AE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Lorem </a:t>
            </a:r>
            <a:r>
              <a:rPr lang="en-US" noProof="1">
                <a:solidFill>
                  <a:schemeClr val="bg1"/>
                </a:solidFill>
              </a:rPr>
              <a:t>ipsum dolor sit amet, consectetur adipiscing elit. Etiam aliquet eu mi quis lacinia</a:t>
            </a:r>
            <a:r>
              <a:rPr lang="en-US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5DD597-9971-42EC-BD07-91D8C193BC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 20YY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D04E717-DCAF-4D2E-BA1C-66A2392724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© Copyright 20xx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1F8567F-8B81-421B-8D29-AD9DCF3C0A4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124325" y="8571087"/>
            <a:ext cx="2168525" cy="201048"/>
          </a:xfrm>
        </p:spPr>
        <p:txBody>
          <a:bodyPr/>
          <a:lstStyle/>
          <a:p>
            <a:r>
              <a:rPr lang="en-US" dirty="0"/>
              <a:t>Enjoy your FREE complimentary copy</a:t>
            </a:r>
          </a:p>
        </p:txBody>
      </p:sp>
      <p:pic>
        <p:nvPicPr>
          <p:cNvPr id="38" name="Picture 37" descr="A hand holding a bunch of tomatoes">
            <a:extLst>
              <a:ext uri="{FF2B5EF4-FFF2-40B4-BE49-F238E27FC236}">
                <a16:creationId xmlns:a16="http://schemas.microsoft.com/office/drawing/2014/main" id="{70968B87-E311-455A-9E73-76664B5E26E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3325" y="7243867"/>
            <a:ext cx="1252538" cy="1250950"/>
          </a:xfrm>
          <a:custGeom>
            <a:avLst/>
            <a:gdLst>
              <a:gd name="connsiteX0" fmla="*/ 626269 w 1252538"/>
              <a:gd name="connsiteY0" fmla="*/ 0 h 1250950"/>
              <a:gd name="connsiteX1" fmla="*/ 1252538 w 1252538"/>
              <a:gd name="connsiteY1" fmla="*/ 625475 h 1250950"/>
              <a:gd name="connsiteX2" fmla="*/ 626269 w 1252538"/>
              <a:gd name="connsiteY2" fmla="*/ 1250950 h 1250950"/>
              <a:gd name="connsiteX3" fmla="*/ 0 w 1252538"/>
              <a:gd name="connsiteY3" fmla="*/ 625475 h 1250950"/>
              <a:gd name="connsiteX4" fmla="*/ 626269 w 1252538"/>
              <a:gd name="connsiteY4" fmla="*/ 0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538" h="1250950">
                <a:moveTo>
                  <a:pt x="626269" y="0"/>
                </a:moveTo>
                <a:cubicBezTo>
                  <a:pt x="972148" y="0"/>
                  <a:pt x="1252538" y="280035"/>
                  <a:pt x="1252538" y="625475"/>
                </a:cubicBezTo>
                <a:cubicBezTo>
                  <a:pt x="1252538" y="970915"/>
                  <a:pt x="972148" y="1250950"/>
                  <a:pt x="626269" y="1250950"/>
                </a:cubicBezTo>
                <a:cubicBezTo>
                  <a:pt x="280390" y="1250950"/>
                  <a:pt x="0" y="970915"/>
                  <a:pt x="0" y="625475"/>
                </a:cubicBezTo>
                <a:cubicBezTo>
                  <a:pt x="0" y="280035"/>
                  <a:pt x="280390" y="0"/>
                  <a:pt x="626269" y="0"/>
                </a:cubicBezTo>
                <a:close/>
              </a:path>
            </a:pathLst>
          </a:custGeom>
        </p:spPr>
      </p:pic>
      <p:sp>
        <p:nvSpPr>
          <p:cNvPr id="51" name="Text Placeholder 15">
            <a:extLst>
              <a:ext uri="{FF2B5EF4-FFF2-40B4-BE49-F238E27FC236}">
                <a16:creationId xmlns:a16="http://schemas.microsoft.com/office/drawing/2014/main" id="{F8AD295B-6F6D-4331-9A48-DFF0880A401F}"/>
              </a:ext>
            </a:extLst>
          </p:cNvPr>
          <p:cNvSpPr txBox="1">
            <a:spLocks/>
          </p:cNvSpPr>
          <p:nvPr/>
        </p:nvSpPr>
        <p:spPr>
          <a:xfrm>
            <a:off x="565150" y="3944809"/>
            <a:ext cx="1566070" cy="413333"/>
          </a:xfrm>
          <a:prstGeom prst="rect">
            <a:avLst/>
          </a:prstGeom>
          <a:solidFill>
            <a:schemeClr val="accent4"/>
          </a:solidFill>
        </p:spPr>
        <p:txBody>
          <a:bodyPr vert="horz" lIns="72000" tIns="0" rIns="72000" bIns="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Inverse</a:t>
            </a:r>
          </a:p>
        </p:txBody>
      </p:sp>
      <p:sp>
        <p:nvSpPr>
          <p:cNvPr id="52" name="Text Placeholder 16">
            <a:extLst>
              <a:ext uri="{FF2B5EF4-FFF2-40B4-BE49-F238E27FC236}">
                <a16:creationId xmlns:a16="http://schemas.microsoft.com/office/drawing/2014/main" id="{62B591E1-0426-4397-918D-42CC73F3AD0F}"/>
              </a:ext>
            </a:extLst>
          </p:cNvPr>
          <p:cNvSpPr txBox="1">
            <a:spLocks/>
          </p:cNvSpPr>
          <p:nvPr/>
        </p:nvSpPr>
        <p:spPr>
          <a:xfrm>
            <a:off x="565150" y="4817978"/>
            <a:ext cx="1566070" cy="234606"/>
          </a:xfrm>
          <a:prstGeom prst="rect">
            <a:avLst/>
          </a:prstGeom>
          <a:solidFill>
            <a:schemeClr val="accent3"/>
          </a:solidFill>
        </p:spPr>
        <p:txBody>
          <a:bodyPr vert="horz" lIns="72000" tIns="36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Read all about it on page 55</a:t>
            </a:r>
          </a:p>
        </p:txBody>
      </p:sp>
      <p:sp>
        <p:nvSpPr>
          <p:cNvPr id="53" name="Text Placeholder 17">
            <a:extLst>
              <a:ext uri="{FF2B5EF4-FFF2-40B4-BE49-F238E27FC236}">
                <a16:creationId xmlns:a16="http://schemas.microsoft.com/office/drawing/2014/main" id="{6DE2214E-542C-4CE1-A15C-B148C831DCDE}"/>
              </a:ext>
            </a:extLst>
          </p:cNvPr>
          <p:cNvSpPr txBox="1">
            <a:spLocks/>
          </p:cNvSpPr>
          <p:nvPr/>
        </p:nvSpPr>
        <p:spPr>
          <a:xfrm>
            <a:off x="565149" y="5615390"/>
            <a:ext cx="2241449" cy="956896"/>
          </a:xfrm>
          <a:prstGeom prst="rect">
            <a:avLst/>
          </a:prstGeom>
          <a:solidFill>
            <a:schemeClr val="bg1"/>
          </a:solidFill>
        </p:spPr>
        <p:txBody>
          <a:bodyPr vert="horz" lIns="72000" tIns="18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b="1" kern="1200" spc="-15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Story Title</a:t>
            </a:r>
          </a:p>
        </p:txBody>
      </p:sp>
      <p:sp>
        <p:nvSpPr>
          <p:cNvPr id="54" name="Text Placeholder 18">
            <a:extLst>
              <a:ext uri="{FF2B5EF4-FFF2-40B4-BE49-F238E27FC236}">
                <a16:creationId xmlns:a16="http://schemas.microsoft.com/office/drawing/2014/main" id="{F6E5C7C5-40A7-47E8-B9D9-E6E0DF1A16BF}"/>
              </a:ext>
            </a:extLst>
          </p:cNvPr>
          <p:cNvSpPr txBox="1">
            <a:spLocks/>
          </p:cNvSpPr>
          <p:nvPr/>
        </p:nvSpPr>
        <p:spPr>
          <a:xfrm>
            <a:off x="565150" y="6623838"/>
            <a:ext cx="2241448" cy="463580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vert="horz" lIns="72000" tIns="36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55" name="Text Placeholder 99">
            <a:extLst>
              <a:ext uri="{FF2B5EF4-FFF2-40B4-BE49-F238E27FC236}">
                <a16:creationId xmlns:a16="http://schemas.microsoft.com/office/drawing/2014/main" id="{8B39686B-5CD2-4058-B4C4-956D21CBEB4B}"/>
              </a:ext>
            </a:extLst>
          </p:cNvPr>
          <p:cNvSpPr txBox="1">
            <a:spLocks/>
          </p:cNvSpPr>
          <p:nvPr/>
        </p:nvSpPr>
        <p:spPr>
          <a:xfrm>
            <a:off x="4252911" y="3913153"/>
            <a:ext cx="2039939" cy="500063"/>
          </a:xfrm>
          <a:prstGeom prst="rect">
            <a:avLst/>
          </a:prstGeom>
          <a:solidFill>
            <a:schemeClr val="bg1"/>
          </a:solidFill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Story Title</a:t>
            </a:r>
          </a:p>
        </p:txBody>
      </p:sp>
      <p:sp>
        <p:nvSpPr>
          <p:cNvPr id="56" name="Text Placeholder 100">
            <a:extLst>
              <a:ext uri="{FF2B5EF4-FFF2-40B4-BE49-F238E27FC236}">
                <a16:creationId xmlns:a16="http://schemas.microsoft.com/office/drawing/2014/main" id="{3D1D880D-8028-4A2B-B019-8B5A387E243B}"/>
              </a:ext>
            </a:extLst>
          </p:cNvPr>
          <p:cNvSpPr txBox="1">
            <a:spLocks/>
          </p:cNvSpPr>
          <p:nvPr/>
        </p:nvSpPr>
        <p:spPr>
          <a:xfrm>
            <a:off x="4252911" y="4436076"/>
            <a:ext cx="2039939" cy="555024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vert="horz" lIns="72000" tIns="36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</a:t>
            </a:r>
            <a:r>
              <a:rPr lang="en-US" noProof="1"/>
              <a:t> ipsum dolor sit amet, consectetur adipiscing elit. Etiam aliquet eu mi quis lacinia. – Page 15</a:t>
            </a:r>
          </a:p>
        </p:txBody>
      </p:sp>
      <p:sp>
        <p:nvSpPr>
          <p:cNvPr id="57" name="Text Placeholder 28">
            <a:extLst>
              <a:ext uri="{FF2B5EF4-FFF2-40B4-BE49-F238E27FC236}">
                <a16:creationId xmlns:a16="http://schemas.microsoft.com/office/drawing/2014/main" id="{F4CC4FBE-A3AA-4CEF-920F-22F6531373E3}"/>
              </a:ext>
            </a:extLst>
          </p:cNvPr>
          <p:cNvSpPr txBox="1">
            <a:spLocks/>
          </p:cNvSpPr>
          <p:nvPr/>
        </p:nvSpPr>
        <p:spPr>
          <a:xfrm>
            <a:off x="4252911" y="5713072"/>
            <a:ext cx="2039939" cy="859214"/>
          </a:xfrm>
          <a:prstGeom prst="wedgeRectCallout">
            <a:avLst>
              <a:gd name="adj1" fmla="val -34024"/>
              <a:gd name="adj2" fmla="val -67480"/>
            </a:avLst>
          </a:prstGeom>
          <a:solidFill>
            <a:schemeClr val="accent3"/>
          </a:solidFill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Interesting Individuals</a:t>
            </a:r>
          </a:p>
        </p:txBody>
      </p:sp>
      <p:sp>
        <p:nvSpPr>
          <p:cNvPr id="58" name="Text Placeholder 29">
            <a:extLst>
              <a:ext uri="{FF2B5EF4-FFF2-40B4-BE49-F238E27FC236}">
                <a16:creationId xmlns:a16="http://schemas.microsoft.com/office/drawing/2014/main" id="{63C1F72D-E0F2-410D-B027-A498F4EE2899}"/>
              </a:ext>
            </a:extLst>
          </p:cNvPr>
          <p:cNvSpPr txBox="1">
            <a:spLocks/>
          </p:cNvSpPr>
          <p:nvPr/>
        </p:nvSpPr>
        <p:spPr>
          <a:xfrm>
            <a:off x="4252911" y="6597297"/>
            <a:ext cx="2039939" cy="490121"/>
          </a:xfrm>
          <a:prstGeom prst="rect">
            <a:avLst/>
          </a:prstGeom>
          <a:solidFill>
            <a:schemeClr val="tx1">
              <a:alpha val="75000"/>
            </a:schemeClr>
          </a:solidFill>
        </p:spPr>
        <p:txBody>
          <a:bodyPr vert="horz" lIns="72000" tIns="36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59" name="Text Placeholder 30">
            <a:extLst>
              <a:ext uri="{FF2B5EF4-FFF2-40B4-BE49-F238E27FC236}">
                <a16:creationId xmlns:a16="http://schemas.microsoft.com/office/drawing/2014/main" id="{BD3D5E95-CEB6-4599-83AB-59BC2C66727F}"/>
              </a:ext>
            </a:extLst>
          </p:cNvPr>
          <p:cNvSpPr txBox="1">
            <a:spLocks/>
          </p:cNvSpPr>
          <p:nvPr/>
        </p:nvSpPr>
        <p:spPr>
          <a:xfrm>
            <a:off x="5375275" y="5615390"/>
            <a:ext cx="854075" cy="129038"/>
          </a:xfrm>
          <a:prstGeom prst="rect">
            <a:avLst/>
          </a:prstGeom>
          <a:solidFill>
            <a:schemeClr val="bg1"/>
          </a:solidFill>
        </p:spPr>
        <p:txBody>
          <a:bodyPr vert="horz" lIns="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Main Story</a:t>
            </a:r>
          </a:p>
        </p:txBody>
      </p:sp>
      <p:sp>
        <p:nvSpPr>
          <p:cNvPr id="60" name="Text Placeholder 15">
            <a:extLst>
              <a:ext uri="{FF2B5EF4-FFF2-40B4-BE49-F238E27FC236}">
                <a16:creationId xmlns:a16="http://schemas.microsoft.com/office/drawing/2014/main" id="{43CF01C7-CEFB-4D7D-80DD-008BDA28F55B}"/>
              </a:ext>
            </a:extLst>
          </p:cNvPr>
          <p:cNvSpPr txBox="1">
            <a:spLocks/>
          </p:cNvSpPr>
          <p:nvPr/>
        </p:nvSpPr>
        <p:spPr>
          <a:xfrm>
            <a:off x="565150" y="4377068"/>
            <a:ext cx="968375" cy="413333"/>
          </a:xfrm>
          <a:prstGeom prst="rect">
            <a:avLst/>
          </a:prstGeom>
          <a:solidFill>
            <a:schemeClr val="accent4"/>
          </a:solidFill>
        </p:spPr>
        <p:txBody>
          <a:bodyPr vert="horz" lIns="72000" tIns="0" rIns="72000" bIns="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20342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6D282-6F80-48E1-941A-5D830EE9DE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z="9600" spc="-12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MAGA</a:t>
            </a:r>
            <a:r>
              <a:rPr lang="en-US" sz="96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9600" i="1" noProof="1">
                <a:solidFill>
                  <a:schemeClr val="tx1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i</a:t>
            </a:r>
            <a:r>
              <a:rPr lang="en-US" sz="9600" spc="-80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</a:t>
            </a:r>
            <a:endParaRPr lang="en-US" sz="9600" dirty="0">
              <a:solidFill>
                <a:schemeClr val="tx1"/>
              </a:solidFill>
            </a:endParaRPr>
          </a:p>
        </p:txBody>
      </p:sp>
      <p:pic>
        <p:nvPicPr>
          <p:cNvPr id="32" name="Picture 31" descr="Picture of earth">
            <a:extLst>
              <a:ext uri="{FF2B5EF4-FFF2-40B4-BE49-F238E27FC236}">
                <a16:creationId xmlns:a16="http://schemas.microsoft.com/office/drawing/2014/main" id="{7131AD7C-EB58-495A-82F2-062982FE5F7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41200" y="1644247"/>
            <a:ext cx="6375600" cy="7258553"/>
          </a:xfrm>
          <a:custGeom>
            <a:avLst/>
            <a:gdLst>
              <a:gd name="connsiteX0" fmla="*/ 0 w 6375600"/>
              <a:gd name="connsiteY0" fmla="*/ 0 h 7258553"/>
              <a:gd name="connsiteX1" fmla="*/ 6375600 w 6375600"/>
              <a:gd name="connsiteY1" fmla="*/ 0 h 7258553"/>
              <a:gd name="connsiteX2" fmla="*/ 6375600 w 6375600"/>
              <a:gd name="connsiteY2" fmla="*/ 7258553 h 7258553"/>
              <a:gd name="connsiteX3" fmla="*/ 0 w 6375600"/>
              <a:gd name="connsiteY3" fmla="*/ 7258553 h 7258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375600" h="7258553">
                <a:moveTo>
                  <a:pt x="0" y="0"/>
                </a:moveTo>
                <a:lnTo>
                  <a:pt x="6375600" y="0"/>
                </a:lnTo>
                <a:lnTo>
                  <a:pt x="6375600" y="7258553"/>
                </a:lnTo>
                <a:lnTo>
                  <a:pt x="0" y="7258553"/>
                </a:lnTo>
                <a:close/>
              </a:path>
            </a:pathLst>
          </a:custGeom>
        </p:spPr>
      </p:pic>
      <p:sp>
        <p:nvSpPr>
          <p:cNvPr id="50" name="Text Placeholder 15">
            <a:extLst>
              <a:ext uri="{FF2B5EF4-FFF2-40B4-BE49-F238E27FC236}">
                <a16:creationId xmlns:a16="http://schemas.microsoft.com/office/drawing/2014/main" id="{67EAC1A8-B749-4F60-9048-3064D553C147}"/>
              </a:ext>
            </a:extLst>
          </p:cNvPr>
          <p:cNvSpPr txBox="1">
            <a:spLocks/>
          </p:cNvSpPr>
          <p:nvPr/>
        </p:nvSpPr>
        <p:spPr>
          <a:xfrm>
            <a:off x="565150" y="3766292"/>
            <a:ext cx="1566070" cy="413333"/>
          </a:xfrm>
          <a:prstGeom prst="rect">
            <a:avLst/>
          </a:prstGeom>
          <a:solidFill>
            <a:schemeClr val="tx1"/>
          </a:solidFill>
        </p:spPr>
        <p:txBody>
          <a:bodyPr vert="horz" lIns="72000" tIns="0" rIns="72000" bIns="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Inverse</a:t>
            </a:r>
          </a:p>
        </p:txBody>
      </p:sp>
      <p:sp>
        <p:nvSpPr>
          <p:cNvPr id="51" name="Text Placeholder 16">
            <a:extLst>
              <a:ext uri="{FF2B5EF4-FFF2-40B4-BE49-F238E27FC236}">
                <a16:creationId xmlns:a16="http://schemas.microsoft.com/office/drawing/2014/main" id="{8CB991F0-FBF7-434A-8827-255BA2B26609}"/>
              </a:ext>
            </a:extLst>
          </p:cNvPr>
          <p:cNvSpPr txBox="1">
            <a:spLocks/>
          </p:cNvSpPr>
          <p:nvPr/>
        </p:nvSpPr>
        <p:spPr>
          <a:xfrm>
            <a:off x="565150" y="4639460"/>
            <a:ext cx="2039938" cy="402097"/>
          </a:xfrm>
          <a:prstGeom prst="rect">
            <a:avLst/>
          </a:prstGeom>
        </p:spPr>
        <p:txBody>
          <a:bodyPr vert="horz" lIns="72000" tIns="18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Read all about it on page 55</a:t>
            </a:r>
          </a:p>
        </p:txBody>
      </p:sp>
      <p:sp>
        <p:nvSpPr>
          <p:cNvPr id="52" name="Text Placeholder 17">
            <a:extLst>
              <a:ext uri="{FF2B5EF4-FFF2-40B4-BE49-F238E27FC236}">
                <a16:creationId xmlns:a16="http://schemas.microsoft.com/office/drawing/2014/main" id="{2D264286-6C2F-4B72-AF16-A2FDE2E40173}"/>
              </a:ext>
            </a:extLst>
          </p:cNvPr>
          <p:cNvSpPr txBox="1">
            <a:spLocks/>
          </p:cNvSpPr>
          <p:nvPr/>
        </p:nvSpPr>
        <p:spPr>
          <a:xfrm>
            <a:off x="565149" y="5630456"/>
            <a:ext cx="2444751" cy="591681"/>
          </a:xfrm>
          <a:prstGeom prst="rect">
            <a:avLst/>
          </a:prstGeom>
          <a:solidFill>
            <a:schemeClr val="tx1"/>
          </a:solidFill>
        </p:spPr>
        <p:txBody>
          <a:bodyPr vert="horz" lIns="72000" tIns="18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600" b="1" kern="1200" spc="-15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Story Title</a:t>
            </a:r>
          </a:p>
        </p:txBody>
      </p:sp>
      <p:sp>
        <p:nvSpPr>
          <p:cNvPr id="53" name="Text Placeholder 18">
            <a:extLst>
              <a:ext uri="{FF2B5EF4-FFF2-40B4-BE49-F238E27FC236}">
                <a16:creationId xmlns:a16="http://schemas.microsoft.com/office/drawing/2014/main" id="{A7BCE73C-4B9D-48F0-B397-67644410BE8B}"/>
              </a:ext>
            </a:extLst>
          </p:cNvPr>
          <p:cNvSpPr txBox="1">
            <a:spLocks/>
          </p:cNvSpPr>
          <p:nvPr/>
        </p:nvSpPr>
        <p:spPr>
          <a:xfrm>
            <a:off x="565150" y="6262589"/>
            <a:ext cx="2039938" cy="402097"/>
          </a:xfrm>
          <a:prstGeom prst="rect">
            <a:avLst/>
          </a:prstGeom>
        </p:spPr>
        <p:txBody>
          <a:bodyPr vert="horz" lIns="72000" tIns="18000" rIns="72000" bIns="0" rtlCol="0">
            <a:noAutofit/>
          </a:bodyPr>
          <a:lstStyle>
            <a:lvl1pPr marL="0" indent="0" algn="l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54" name="Text Placeholder 99">
            <a:extLst>
              <a:ext uri="{FF2B5EF4-FFF2-40B4-BE49-F238E27FC236}">
                <a16:creationId xmlns:a16="http://schemas.microsoft.com/office/drawing/2014/main" id="{703A5F4A-1461-4BB5-9836-28C64DB6FBCD}"/>
              </a:ext>
            </a:extLst>
          </p:cNvPr>
          <p:cNvSpPr txBox="1">
            <a:spLocks/>
          </p:cNvSpPr>
          <p:nvPr/>
        </p:nvSpPr>
        <p:spPr>
          <a:xfrm>
            <a:off x="4252911" y="3734636"/>
            <a:ext cx="2039939" cy="500063"/>
          </a:xfrm>
          <a:prstGeom prst="rect">
            <a:avLst/>
          </a:prstGeom>
          <a:solidFill>
            <a:schemeClr val="tx1"/>
          </a:solidFill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Story Title</a:t>
            </a:r>
          </a:p>
        </p:txBody>
      </p:sp>
      <p:sp>
        <p:nvSpPr>
          <p:cNvPr id="55" name="Text Placeholder 100">
            <a:extLst>
              <a:ext uri="{FF2B5EF4-FFF2-40B4-BE49-F238E27FC236}">
                <a16:creationId xmlns:a16="http://schemas.microsoft.com/office/drawing/2014/main" id="{7DFD8CAC-4C16-4BA5-86CC-F90CD36551F6}"/>
              </a:ext>
            </a:extLst>
          </p:cNvPr>
          <p:cNvSpPr txBox="1">
            <a:spLocks/>
          </p:cNvSpPr>
          <p:nvPr/>
        </p:nvSpPr>
        <p:spPr>
          <a:xfrm>
            <a:off x="4219575" y="4302351"/>
            <a:ext cx="2073275" cy="402097"/>
          </a:xfrm>
          <a:prstGeom prst="rect">
            <a:avLst/>
          </a:prstGeom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</a:t>
            </a:r>
            <a:r>
              <a:rPr lang="en-US" noProof="1"/>
              <a:t> ipsum dolor sit amet, consectetur adipiscing elit. Etiam aliquet eu mi quis lacinia. – Page 15</a:t>
            </a:r>
          </a:p>
        </p:txBody>
      </p:sp>
      <p:sp>
        <p:nvSpPr>
          <p:cNvPr id="56" name="Text Placeholder 28">
            <a:extLst>
              <a:ext uri="{FF2B5EF4-FFF2-40B4-BE49-F238E27FC236}">
                <a16:creationId xmlns:a16="http://schemas.microsoft.com/office/drawing/2014/main" id="{7049D0A2-A856-4897-A7E4-7AAAE9452D00}"/>
              </a:ext>
            </a:extLst>
          </p:cNvPr>
          <p:cNvSpPr txBox="1">
            <a:spLocks/>
          </p:cNvSpPr>
          <p:nvPr/>
        </p:nvSpPr>
        <p:spPr>
          <a:xfrm>
            <a:off x="4252911" y="5630456"/>
            <a:ext cx="2039939" cy="859214"/>
          </a:xfrm>
          <a:prstGeom prst="wedgeRectCallout">
            <a:avLst>
              <a:gd name="adj1" fmla="val -34024"/>
              <a:gd name="adj2" fmla="val -67480"/>
            </a:avLst>
          </a:prstGeom>
          <a:solidFill>
            <a:schemeClr val="tx1"/>
          </a:solidFill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/>
                </a:solidFill>
              </a:rPr>
              <a:t>Interesting Individuals</a:t>
            </a:r>
          </a:p>
        </p:txBody>
      </p:sp>
      <p:sp>
        <p:nvSpPr>
          <p:cNvPr id="57" name="Text Placeholder 29">
            <a:extLst>
              <a:ext uri="{FF2B5EF4-FFF2-40B4-BE49-F238E27FC236}">
                <a16:creationId xmlns:a16="http://schemas.microsoft.com/office/drawing/2014/main" id="{B73DF9E2-0787-44E0-BF76-EC5B792D4897}"/>
              </a:ext>
            </a:extLst>
          </p:cNvPr>
          <p:cNvSpPr txBox="1">
            <a:spLocks/>
          </p:cNvSpPr>
          <p:nvPr/>
        </p:nvSpPr>
        <p:spPr>
          <a:xfrm>
            <a:off x="4252912" y="6636587"/>
            <a:ext cx="2039938" cy="402097"/>
          </a:xfrm>
          <a:prstGeom prst="rect">
            <a:avLst/>
          </a:prstGeom>
        </p:spPr>
        <p:txBody>
          <a:bodyPr vert="horz" lIns="7200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ts val="1100"/>
              </a:lnSpc>
              <a:spcBef>
                <a:spcPts val="0"/>
              </a:spcBef>
              <a:buFont typeface="Arial" panose="020B0604020202020204" pitchFamily="34" charset="0"/>
              <a:buNone/>
              <a:defRPr sz="9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lacinia.</a:t>
            </a:r>
          </a:p>
        </p:txBody>
      </p:sp>
      <p:sp>
        <p:nvSpPr>
          <p:cNvPr id="58" name="Text Placeholder 30">
            <a:extLst>
              <a:ext uri="{FF2B5EF4-FFF2-40B4-BE49-F238E27FC236}">
                <a16:creationId xmlns:a16="http://schemas.microsoft.com/office/drawing/2014/main" id="{872C191F-9B01-4D14-A26B-3E246EC3DEF0}"/>
              </a:ext>
            </a:extLst>
          </p:cNvPr>
          <p:cNvSpPr txBox="1">
            <a:spLocks/>
          </p:cNvSpPr>
          <p:nvPr/>
        </p:nvSpPr>
        <p:spPr>
          <a:xfrm>
            <a:off x="5375275" y="5532774"/>
            <a:ext cx="854075" cy="129038"/>
          </a:xfrm>
          <a:prstGeom prst="rect">
            <a:avLst/>
          </a:prstGeom>
          <a:solidFill>
            <a:schemeClr val="bg1"/>
          </a:solidFill>
        </p:spPr>
        <p:txBody>
          <a:bodyPr vert="horz" lIns="0" tIns="18000" rIns="72000" bIns="0" rtlCol="0">
            <a:noAutofit/>
          </a:bodyPr>
          <a:lstStyle>
            <a:lvl1pPr marL="0" indent="0" algn="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Main Story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F4984BB-5428-44DC-A8C6-77D65AF714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50000"/>
            </a:schemeClr>
          </a:solidFill>
        </p:spPr>
        <p:txBody>
          <a:bodyPr/>
          <a:lstStyle/>
          <a:p>
            <a:r>
              <a:rPr lang="en-US" dirty="0"/>
              <a:t>This Is a </a:t>
            </a:r>
            <a:br>
              <a:rPr lang="en-US" dirty="0"/>
            </a:br>
            <a:r>
              <a:rPr lang="en-US" dirty="0"/>
              <a:t>Story Title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641E6C-870C-45AA-A0DE-A9E6BDB1AE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Lorem </a:t>
            </a:r>
            <a:r>
              <a:rPr lang="en-US" noProof="1"/>
              <a:t>ipsum dolor sit amet, consectetur adipiscing elit. Etiam aliquet eu mi quis lacinia</a:t>
            </a:r>
            <a:r>
              <a:rPr lang="en-US" dirty="0"/>
              <a:t>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5DD597-9971-42EC-BD07-91D8C193BC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Jan 20YY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FD04E717-DCAF-4D2E-BA1C-66A239272403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r>
              <a:rPr lang="en-US" dirty="0"/>
              <a:t>© Copyright 20xx</a:t>
            </a: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11F8567F-8B81-421B-8D29-AD9DCF3C0A48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4124325" y="8571087"/>
            <a:ext cx="2168525" cy="201048"/>
          </a:xfrm>
        </p:spPr>
        <p:txBody>
          <a:bodyPr/>
          <a:lstStyle/>
          <a:p>
            <a:r>
              <a:rPr lang="en-US" dirty="0"/>
              <a:t>Enjoy your FREE complimentary copy</a:t>
            </a:r>
          </a:p>
        </p:txBody>
      </p:sp>
      <p:pic>
        <p:nvPicPr>
          <p:cNvPr id="35" name="Picture 34" descr="Woman reading a paper">
            <a:extLst>
              <a:ext uri="{FF2B5EF4-FFF2-40B4-BE49-F238E27FC236}">
                <a16:creationId xmlns:a16="http://schemas.microsoft.com/office/drawing/2014/main" id="{EF6CDCBA-4AAE-4657-934A-93E398A6BD0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5013325" y="7243867"/>
            <a:ext cx="1252538" cy="1250950"/>
          </a:xfrm>
          <a:custGeom>
            <a:avLst/>
            <a:gdLst>
              <a:gd name="connsiteX0" fmla="*/ 626269 w 1252538"/>
              <a:gd name="connsiteY0" fmla="*/ 0 h 1250950"/>
              <a:gd name="connsiteX1" fmla="*/ 1252538 w 1252538"/>
              <a:gd name="connsiteY1" fmla="*/ 625475 h 1250950"/>
              <a:gd name="connsiteX2" fmla="*/ 626269 w 1252538"/>
              <a:gd name="connsiteY2" fmla="*/ 1250950 h 1250950"/>
              <a:gd name="connsiteX3" fmla="*/ 0 w 1252538"/>
              <a:gd name="connsiteY3" fmla="*/ 625475 h 1250950"/>
              <a:gd name="connsiteX4" fmla="*/ 626269 w 1252538"/>
              <a:gd name="connsiteY4" fmla="*/ 0 h 1250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52538" h="1250950">
                <a:moveTo>
                  <a:pt x="626269" y="0"/>
                </a:moveTo>
                <a:cubicBezTo>
                  <a:pt x="972148" y="0"/>
                  <a:pt x="1252538" y="280035"/>
                  <a:pt x="1252538" y="625475"/>
                </a:cubicBezTo>
                <a:cubicBezTo>
                  <a:pt x="1252538" y="970915"/>
                  <a:pt x="972148" y="1250950"/>
                  <a:pt x="626269" y="1250950"/>
                </a:cubicBezTo>
                <a:cubicBezTo>
                  <a:pt x="280390" y="1250950"/>
                  <a:pt x="0" y="970915"/>
                  <a:pt x="0" y="625475"/>
                </a:cubicBezTo>
                <a:cubicBezTo>
                  <a:pt x="0" y="280035"/>
                  <a:pt x="280390" y="0"/>
                  <a:pt x="626269" y="0"/>
                </a:cubicBezTo>
                <a:close/>
              </a:path>
            </a:pathLst>
          </a:custGeom>
        </p:spPr>
      </p:pic>
      <p:sp>
        <p:nvSpPr>
          <p:cNvPr id="59" name="Text Placeholder 15">
            <a:extLst>
              <a:ext uri="{FF2B5EF4-FFF2-40B4-BE49-F238E27FC236}">
                <a16:creationId xmlns:a16="http://schemas.microsoft.com/office/drawing/2014/main" id="{95DB0D94-AF3D-4B75-9B75-641E1CE60086}"/>
              </a:ext>
            </a:extLst>
          </p:cNvPr>
          <p:cNvSpPr txBox="1">
            <a:spLocks/>
          </p:cNvSpPr>
          <p:nvPr/>
        </p:nvSpPr>
        <p:spPr>
          <a:xfrm>
            <a:off x="565150" y="4198551"/>
            <a:ext cx="968375" cy="413333"/>
          </a:xfrm>
          <a:prstGeom prst="rect">
            <a:avLst/>
          </a:prstGeom>
          <a:solidFill>
            <a:schemeClr val="tx1"/>
          </a:solidFill>
        </p:spPr>
        <p:txBody>
          <a:bodyPr vert="horz" lIns="72000" tIns="0" rIns="72000" bIns="0" rtlCol="0" anchor="t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130978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09">
      <a:dk1>
        <a:sysClr val="windowText" lastClr="000000"/>
      </a:dk1>
      <a:lt1>
        <a:sysClr val="window" lastClr="FFFFFF"/>
      </a:lt1>
      <a:dk2>
        <a:srgbClr val="3F3F3F"/>
      </a:dk2>
      <a:lt2>
        <a:srgbClr val="E7E6E6"/>
      </a:lt2>
      <a:accent1>
        <a:srgbClr val="CC0000"/>
      </a:accent1>
      <a:accent2>
        <a:srgbClr val="FF3300"/>
      </a:accent2>
      <a:accent3>
        <a:srgbClr val="FFC000"/>
      </a:accent3>
      <a:accent4>
        <a:srgbClr val="009900"/>
      </a:accent4>
      <a:accent5>
        <a:srgbClr val="6AC0D4"/>
      </a:accent5>
      <a:accent6>
        <a:srgbClr val="0000FF"/>
      </a:accent6>
      <a:hlink>
        <a:srgbClr val="CC0000"/>
      </a:hlink>
      <a:folHlink>
        <a:srgbClr val="CC0000"/>
      </a:folHlink>
    </a:clrScheme>
    <a:fontScheme name="MS Magazine Cover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gazine Covers_03_Variation 1 - SB - v3" id="{5C525A35-B279-41AD-8FE8-CB0B8E166F72}" vid="{65EB3878-65B1-4285-B3FB-163B37BF880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02E0EF7D44C04B9FA644DBFF45FF6A" ma:contentTypeVersion="13" ma:contentTypeDescription="Create a new document." ma:contentTypeScope="" ma:versionID="206b9469efed5238e3299da57cdc015e">
  <xsd:schema xmlns:xsd="http://www.w3.org/2001/XMLSchema" xmlns:xs="http://www.w3.org/2001/XMLSchema" xmlns:p="http://schemas.microsoft.com/office/2006/metadata/properties" xmlns:ns2="876de33e-aaa5-4507-9b92-b84e676ded0d" xmlns:ns3="ef88797d-310b-4d46-ad9c-0c23fa0c8d45" targetNamespace="http://schemas.microsoft.com/office/2006/metadata/properties" ma:root="true" ma:fieldsID="281ed500249cd3fe925a7af84a8b56c4" ns2:_="" ns3:_="">
    <xsd:import namespace="876de33e-aaa5-4507-9b92-b84e676ded0d"/>
    <xsd:import namespace="ef88797d-310b-4d46-ad9c-0c23fa0c8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88797d-310b-4d46-ad9c-0c23fa0c8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AutoTags" ma:index="19" nillable="true" ma:displayName="Tags" ma:internalName="MediaServiceAutoTag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ef88797d-310b-4d46-ad9c-0c23fa0c8d45" xsi:nil="true"/>
  </documentManagement>
</p:properties>
</file>

<file path=customXml/itemProps1.xml><?xml version="1.0" encoding="utf-8"?>
<ds:datastoreItem xmlns:ds="http://schemas.openxmlformats.org/officeDocument/2006/customXml" ds:itemID="{D04BDAF4-C9AC-4408-B521-33C428E7E457}"/>
</file>

<file path=customXml/itemProps2.xml><?xml version="1.0" encoding="utf-8"?>
<ds:datastoreItem xmlns:ds="http://schemas.openxmlformats.org/officeDocument/2006/customXml" ds:itemID="{E6802E0C-F1E3-4717-A7C8-002158ED9E30}"/>
</file>

<file path=customXml/itemProps3.xml><?xml version="1.0" encoding="utf-8"?>
<ds:datastoreItem xmlns:ds="http://schemas.openxmlformats.org/officeDocument/2006/customXml" ds:itemID="{BF464170-B139-4DF1-AF3A-FA8D890D074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590</Words>
  <Application>Microsoft Office PowerPoint</Application>
  <PresentationFormat>Letter Paper (8.5x11 in)</PresentationFormat>
  <Paragraphs>92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Georgia</vt:lpstr>
      <vt:lpstr>Office Theme</vt:lpstr>
      <vt:lpstr>MAGAZiNE</vt:lpstr>
      <vt:lpstr>MAGAZiNE</vt:lpstr>
      <vt:lpstr>MAGAZiNE</vt:lpstr>
      <vt:lpstr>MAGAZiNE</vt:lpstr>
      <vt:lpstr>MAGAZiNE</vt:lpstr>
      <vt:lpstr>MAGAZiNE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2019-03-26T12:59:11Z</dcterms:created>
  <dcterms:modified xsi:type="dcterms:W3CDTF">2019-03-26T19:07:13Z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0x0101005F02E0EF7D44C04B9FA644DBFF45FF6A</vt:lpwstr>
  </property>
</Properties>
</file>