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3"/>
  </p:notesMasterIdLst>
  <p:sldIdLst>
    <p:sldId id="309" r:id="rId2"/>
  </p:sldIdLst>
  <p:sldSz cx="2437765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5"/>
    <a:srgbClr val="C4D4E2"/>
    <a:srgbClr val="FFC88A"/>
    <a:srgbClr val="F2F2F2"/>
    <a:srgbClr val="5A5A66"/>
    <a:srgbClr val="000000"/>
    <a:srgbClr val="EFF1F8"/>
    <a:srgbClr val="373737"/>
    <a:srgbClr val="445469"/>
    <a:srgbClr val="6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92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2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E5A9-3A8C-27B1-7758-AE3025670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8B223-F709-44F6-52A4-92A3BF586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D9F2C-A448-F458-B824-3D73ECDC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1372-8A15-2B45-7257-9485DB4E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0576B-63D6-2B32-9A34-D6BEE005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736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F1F6-2E10-DD5F-E336-B78AFAB4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9AB33-3AAC-4981-B1CC-8236CC61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7153D-7DC9-7540-B4F2-70A3F3B1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D548-940D-B799-B729-D7D33B4D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8A6B9-3CC5-E554-EF80-8472426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93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198BAC-DC3E-0536-96C2-6EC4C883A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52DCD-E78C-E068-D1C3-02500D978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B56F5-9A49-1B91-0FDC-6B31B8AB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B461-0370-BC6C-CAC3-817F743B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CEEC8-8157-1FED-7DF5-66E37535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5948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7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95590-0F72-CAEC-E434-0799E859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DC114-5A7C-71F4-FC65-9C16F353C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32D3E-28DF-DB8D-85D8-9325AC4F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19D55-1716-66AB-024E-D4FD6A3F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2F9FD-F0AE-C9B2-0923-750F61B6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127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880EA-E6D4-3952-205D-3CAF0081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29ABB-7D7D-2B94-3E3B-1172105CB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FC5A3-D198-55F9-5959-40249441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5518-D39B-6055-B3D0-889A2720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F38CA-8260-0A49-DBF2-183D540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4365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B0A4-F77E-41D9-8376-58D98BF7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D1C3-81E1-3C53-BD3F-425430B6D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FCE80-7260-88DD-5F88-D88921537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912EC-8054-E5DC-B2FF-147BF3AA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B43C2-068B-61E1-246F-783B34F1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1839E-FFA1-E6B7-0CB3-099C440A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712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E5CE-171A-16B7-C3A3-3E4903CB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CBFAE-FDEA-C51B-B4EA-5E58341EA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030A4-21A7-71C7-52E2-80C6D2F82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B4FF8C-427F-7937-6322-F7D24535D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D4EA4-0C93-4436-5F7D-A50FC82B8B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63846-6E4E-2749-DD86-CD433D75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EB43-31B3-2FBF-FB6D-CD041308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F18EA-9C7D-6165-79E0-F717615A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9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CF6B-DE85-8CD7-4F93-1F80780B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FA1DA-C3FC-5D74-9D75-CFDF943B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9C866-DC8F-282D-125E-2B9D682E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F6161-CEA0-F308-AB8C-80B6DF71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257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CFBAE3-F9DB-D5EF-A0FD-7CCBC4C3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7FBF7-5103-B0BF-D719-826E543B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C6137-B9E3-87AB-C935-272EA02D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612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B2A90-D808-E871-1DE0-74FA53B77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52B6-0EB2-B775-28E0-1D395299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38BD9-1482-6772-77E6-A082BFFFC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609A3-7FD0-CF19-343C-66F7B4F9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EBA58-347C-07BD-5450-31A6D339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6FA5C-9325-4E2E-9D94-8D88601F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2997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5D3A-4029-F103-8B11-C7425AB5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79E9F-0A03-20DC-D793-65A57C04BC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FF37B-92E0-36E8-73D9-98A1A700E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B8264-2151-E592-9ED4-CC813CAB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4FD84-9B98-B20B-3557-BDE9E4B5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30EA9-8561-8821-B42C-1573CACA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146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C09E44-F3EC-D86C-E73E-1748E79E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19F6C-F708-ADCA-3B88-2A01EBE6F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09465-ACC6-140F-8807-A6025BBCD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3A719-43A6-14D4-57D2-7579B2BB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2572F-D531-D158-3673-CA304D2A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1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 1">
            <a:extLst>
              <a:ext uri="{FF2B5EF4-FFF2-40B4-BE49-F238E27FC236}">
                <a16:creationId xmlns:a16="http://schemas.microsoft.com/office/drawing/2014/main" id="{898FC0C9-4716-564B-BD4B-71EEC88D2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1401" y="8700608"/>
            <a:ext cx="14654142" cy="0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" name="Freeform 2">
            <a:extLst>
              <a:ext uri="{FF2B5EF4-FFF2-40B4-BE49-F238E27FC236}">
                <a16:creationId xmlns:a16="http://schemas.microsoft.com/office/drawing/2014/main" id="{6135AA7B-B9AA-CD46-B9FE-B6C82629E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9700" y="4996710"/>
            <a:ext cx="1158343" cy="7361085"/>
          </a:xfrm>
          <a:custGeom>
            <a:avLst/>
            <a:gdLst>
              <a:gd name="T0" fmla="*/ 0 w 1092"/>
              <a:gd name="T1" fmla="*/ 0 h 6948"/>
              <a:gd name="T2" fmla="*/ 0 w 1092"/>
              <a:gd name="T3" fmla="*/ 0 h 6948"/>
              <a:gd name="T4" fmla="*/ 141810956 w 1092"/>
              <a:gd name="T5" fmla="*/ 449675475 h 6948"/>
              <a:gd name="T6" fmla="*/ 0 w 1092"/>
              <a:gd name="T7" fmla="*/ 900777623 h 69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92" h="6948">
                <a:moveTo>
                  <a:pt x="0" y="0"/>
                </a:moveTo>
                <a:lnTo>
                  <a:pt x="0" y="0"/>
                </a:lnTo>
                <a:cubicBezTo>
                  <a:pt x="604" y="0"/>
                  <a:pt x="1091" y="1550"/>
                  <a:pt x="1091" y="3468"/>
                </a:cubicBezTo>
                <a:cubicBezTo>
                  <a:pt x="1091" y="5388"/>
                  <a:pt x="604" y="6947"/>
                  <a:pt x="0" y="6947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" name="Freeform 3">
            <a:extLst>
              <a:ext uri="{FF2B5EF4-FFF2-40B4-BE49-F238E27FC236}">
                <a16:creationId xmlns:a16="http://schemas.microsoft.com/office/drawing/2014/main" id="{D04012BC-94CD-DD4B-BE23-006F2DD3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377" y="4996710"/>
            <a:ext cx="1158343" cy="7361085"/>
          </a:xfrm>
          <a:custGeom>
            <a:avLst/>
            <a:gdLst>
              <a:gd name="T0" fmla="*/ 0 w 1092"/>
              <a:gd name="T1" fmla="*/ 0 h 6948"/>
              <a:gd name="T2" fmla="*/ 0 w 1092"/>
              <a:gd name="T3" fmla="*/ 0 h 6948"/>
              <a:gd name="T4" fmla="*/ 141810956 w 1092"/>
              <a:gd name="T5" fmla="*/ 449675475 h 6948"/>
              <a:gd name="T6" fmla="*/ 0 w 1092"/>
              <a:gd name="T7" fmla="*/ 900777623 h 69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92" h="6948">
                <a:moveTo>
                  <a:pt x="0" y="0"/>
                </a:moveTo>
                <a:lnTo>
                  <a:pt x="0" y="0"/>
                </a:lnTo>
                <a:cubicBezTo>
                  <a:pt x="604" y="0"/>
                  <a:pt x="1091" y="1550"/>
                  <a:pt x="1091" y="3468"/>
                </a:cubicBezTo>
                <a:cubicBezTo>
                  <a:pt x="1091" y="5388"/>
                  <a:pt x="604" y="6947"/>
                  <a:pt x="0" y="6947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" name="Freeform 4">
            <a:extLst>
              <a:ext uri="{FF2B5EF4-FFF2-40B4-BE49-F238E27FC236}">
                <a16:creationId xmlns:a16="http://schemas.microsoft.com/office/drawing/2014/main" id="{726F5432-B3DE-4447-8C42-0BFC48927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068" y="4996710"/>
            <a:ext cx="1153671" cy="7361085"/>
          </a:xfrm>
          <a:custGeom>
            <a:avLst/>
            <a:gdLst>
              <a:gd name="T0" fmla="*/ 0 w 1091"/>
              <a:gd name="T1" fmla="*/ 0 h 6948"/>
              <a:gd name="T2" fmla="*/ 0 w 1091"/>
              <a:gd name="T3" fmla="*/ 0 h 6948"/>
              <a:gd name="T4" fmla="*/ 140798398 w 1091"/>
              <a:gd name="T5" fmla="*/ 449675475 h 6948"/>
              <a:gd name="T6" fmla="*/ 0 w 1091"/>
              <a:gd name="T7" fmla="*/ 900777623 h 69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91" h="6948">
                <a:moveTo>
                  <a:pt x="0" y="0"/>
                </a:moveTo>
                <a:lnTo>
                  <a:pt x="0" y="0"/>
                </a:lnTo>
                <a:cubicBezTo>
                  <a:pt x="603" y="0"/>
                  <a:pt x="1090" y="1550"/>
                  <a:pt x="1090" y="3468"/>
                </a:cubicBezTo>
                <a:cubicBezTo>
                  <a:pt x="1090" y="5388"/>
                  <a:pt x="603" y="6947"/>
                  <a:pt x="0" y="6947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" name="Freeform 5">
            <a:extLst>
              <a:ext uri="{FF2B5EF4-FFF2-40B4-BE49-F238E27FC236}">
                <a16:creationId xmlns:a16="http://schemas.microsoft.com/office/drawing/2014/main" id="{AB33FB4A-31AA-1A41-B419-D1F5B2B6B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122" y="4996710"/>
            <a:ext cx="1163016" cy="7361085"/>
          </a:xfrm>
          <a:custGeom>
            <a:avLst/>
            <a:gdLst>
              <a:gd name="T0" fmla="*/ 0 w 1100"/>
              <a:gd name="T1" fmla="*/ 0 h 6948"/>
              <a:gd name="T2" fmla="*/ 0 w 1100"/>
              <a:gd name="T3" fmla="*/ 0 h 6948"/>
              <a:gd name="T4" fmla="*/ 141918813 w 1100"/>
              <a:gd name="T5" fmla="*/ 449675475 h 6948"/>
              <a:gd name="T6" fmla="*/ 0 w 1100"/>
              <a:gd name="T7" fmla="*/ 900777623 h 69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00" h="6948">
                <a:moveTo>
                  <a:pt x="0" y="0"/>
                </a:moveTo>
                <a:lnTo>
                  <a:pt x="0" y="0"/>
                </a:lnTo>
                <a:cubicBezTo>
                  <a:pt x="603" y="0"/>
                  <a:pt x="1099" y="1550"/>
                  <a:pt x="1099" y="3468"/>
                </a:cubicBezTo>
                <a:cubicBezTo>
                  <a:pt x="1099" y="5388"/>
                  <a:pt x="603" y="6947"/>
                  <a:pt x="0" y="6947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22" name="Freeform 367">
            <a:extLst>
              <a:ext uri="{FF2B5EF4-FFF2-40B4-BE49-F238E27FC236}">
                <a16:creationId xmlns:a16="http://schemas.microsoft.com/office/drawing/2014/main" id="{567F4254-7392-474A-A79F-67FE18AF6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5052" y="8051373"/>
            <a:ext cx="3409640" cy="1289124"/>
          </a:xfrm>
          <a:custGeom>
            <a:avLst/>
            <a:gdLst>
              <a:gd name="T0" fmla="*/ 338875865 w 3218"/>
              <a:gd name="T1" fmla="*/ 157615192 h 1217"/>
              <a:gd name="T2" fmla="*/ 338875865 w 3218"/>
              <a:gd name="T3" fmla="*/ 157615192 h 1217"/>
              <a:gd name="T4" fmla="*/ 79498897 w 3218"/>
              <a:gd name="T5" fmla="*/ 157615192 h 1217"/>
              <a:gd name="T6" fmla="*/ 0 w 3218"/>
              <a:gd name="T7" fmla="*/ 79455640 h 1217"/>
              <a:gd name="T8" fmla="*/ 0 w 3218"/>
              <a:gd name="T9" fmla="*/ 79455640 h 1217"/>
              <a:gd name="T10" fmla="*/ 79498897 w 3218"/>
              <a:gd name="T11" fmla="*/ 0 h 1217"/>
              <a:gd name="T12" fmla="*/ 338875865 w 3218"/>
              <a:gd name="T13" fmla="*/ 0 h 1217"/>
              <a:gd name="T14" fmla="*/ 417207604 w 3218"/>
              <a:gd name="T15" fmla="*/ 79455640 h 1217"/>
              <a:gd name="T16" fmla="*/ 417207604 w 3218"/>
              <a:gd name="T17" fmla="*/ 79455640 h 1217"/>
              <a:gd name="T18" fmla="*/ 338875865 w 3218"/>
              <a:gd name="T19" fmla="*/ 157615192 h 12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18" h="1217">
                <a:moveTo>
                  <a:pt x="2613" y="1216"/>
                </a:moveTo>
                <a:lnTo>
                  <a:pt x="2613" y="1216"/>
                </a:lnTo>
                <a:cubicBezTo>
                  <a:pt x="613" y="1216"/>
                  <a:pt x="613" y="1216"/>
                  <a:pt x="613" y="1216"/>
                </a:cubicBezTo>
                <a:cubicBezTo>
                  <a:pt x="279" y="1216"/>
                  <a:pt x="0" y="946"/>
                  <a:pt x="0" y="613"/>
                </a:cubicBezTo>
                <a:cubicBezTo>
                  <a:pt x="0" y="270"/>
                  <a:pt x="279" y="0"/>
                  <a:pt x="613" y="0"/>
                </a:cubicBezTo>
                <a:cubicBezTo>
                  <a:pt x="2613" y="0"/>
                  <a:pt x="2613" y="0"/>
                  <a:pt x="2613" y="0"/>
                </a:cubicBezTo>
                <a:cubicBezTo>
                  <a:pt x="2946" y="0"/>
                  <a:pt x="3217" y="270"/>
                  <a:pt x="3217" y="613"/>
                </a:cubicBezTo>
                <a:cubicBezTo>
                  <a:pt x="3217" y="946"/>
                  <a:pt x="2946" y="1216"/>
                  <a:pt x="2613" y="12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23" name="Freeform 368">
            <a:extLst>
              <a:ext uri="{FF2B5EF4-FFF2-40B4-BE49-F238E27FC236}">
                <a16:creationId xmlns:a16="http://schemas.microsoft.com/office/drawing/2014/main" id="{AA0C5C86-3EDA-454B-A82A-2FD848934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0081" y="8051373"/>
            <a:ext cx="3409640" cy="1289124"/>
          </a:xfrm>
          <a:custGeom>
            <a:avLst/>
            <a:gdLst>
              <a:gd name="T0" fmla="*/ 338956708 w 3217"/>
              <a:gd name="T1" fmla="*/ 157615192 h 1217"/>
              <a:gd name="T2" fmla="*/ 338956708 w 3217"/>
              <a:gd name="T3" fmla="*/ 157615192 h 1217"/>
              <a:gd name="T4" fmla="*/ 79418781 w 3217"/>
              <a:gd name="T5" fmla="*/ 157615192 h 1217"/>
              <a:gd name="T6" fmla="*/ 0 w 3217"/>
              <a:gd name="T7" fmla="*/ 79455640 h 1217"/>
              <a:gd name="T8" fmla="*/ 0 w 3217"/>
              <a:gd name="T9" fmla="*/ 79455640 h 1217"/>
              <a:gd name="T10" fmla="*/ 79418781 w 3217"/>
              <a:gd name="T11" fmla="*/ 0 h 1217"/>
              <a:gd name="T12" fmla="*/ 338956708 w 3217"/>
              <a:gd name="T13" fmla="*/ 0 h 1217"/>
              <a:gd name="T14" fmla="*/ 417337293 w 3217"/>
              <a:gd name="T15" fmla="*/ 79455640 h 1217"/>
              <a:gd name="T16" fmla="*/ 417337293 w 3217"/>
              <a:gd name="T17" fmla="*/ 79455640 h 1217"/>
              <a:gd name="T18" fmla="*/ 338956708 w 3217"/>
              <a:gd name="T19" fmla="*/ 157615192 h 12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17" h="1217">
                <a:moveTo>
                  <a:pt x="2612" y="1216"/>
                </a:moveTo>
                <a:lnTo>
                  <a:pt x="2612" y="1216"/>
                </a:lnTo>
                <a:cubicBezTo>
                  <a:pt x="612" y="1216"/>
                  <a:pt x="612" y="1216"/>
                  <a:pt x="612" y="1216"/>
                </a:cubicBezTo>
                <a:cubicBezTo>
                  <a:pt x="278" y="1216"/>
                  <a:pt x="0" y="946"/>
                  <a:pt x="0" y="613"/>
                </a:cubicBezTo>
                <a:cubicBezTo>
                  <a:pt x="0" y="270"/>
                  <a:pt x="278" y="0"/>
                  <a:pt x="612" y="0"/>
                </a:cubicBezTo>
                <a:cubicBezTo>
                  <a:pt x="2612" y="0"/>
                  <a:pt x="2612" y="0"/>
                  <a:pt x="2612" y="0"/>
                </a:cubicBezTo>
                <a:cubicBezTo>
                  <a:pt x="2945" y="0"/>
                  <a:pt x="3216" y="270"/>
                  <a:pt x="3216" y="613"/>
                </a:cubicBezTo>
                <a:cubicBezTo>
                  <a:pt x="3216" y="946"/>
                  <a:pt x="2945" y="1216"/>
                  <a:pt x="2612" y="12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24" name="Freeform 369">
            <a:extLst>
              <a:ext uri="{FF2B5EF4-FFF2-40B4-BE49-F238E27FC236}">
                <a16:creationId xmlns:a16="http://schemas.microsoft.com/office/drawing/2014/main" id="{BC55FD52-CA7A-4D41-999A-B509E193B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455" y="8051373"/>
            <a:ext cx="3400298" cy="1289124"/>
          </a:xfrm>
          <a:custGeom>
            <a:avLst/>
            <a:gdLst>
              <a:gd name="T0" fmla="*/ 337747113 w 3209"/>
              <a:gd name="T1" fmla="*/ 157615192 h 1217"/>
              <a:gd name="T2" fmla="*/ 337747113 w 3209"/>
              <a:gd name="T3" fmla="*/ 157615192 h 1217"/>
              <a:gd name="T4" fmla="*/ 78340902 w 3209"/>
              <a:gd name="T5" fmla="*/ 157615192 h 1217"/>
              <a:gd name="T6" fmla="*/ 0 w 3209"/>
              <a:gd name="T7" fmla="*/ 79455640 h 1217"/>
              <a:gd name="T8" fmla="*/ 0 w 3209"/>
              <a:gd name="T9" fmla="*/ 79455640 h 1217"/>
              <a:gd name="T10" fmla="*/ 78340902 w 3209"/>
              <a:gd name="T11" fmla="*/ 0 h 1217"/>
              <a:gd name="T12" fmla="*/ 337747113 w 3209"/>
              <a:gd name="T13" fmla="*/ 0 h 1217"/>
              <a:gd name="T14" fmla="*/ 416088014 w 3209"/>
              <a:gd name="T15" fmla="*/ 79455640 h 1217"/>
              <a:gd name="T16" fmla="*/ 416088014 w 3209"/>
              <a:gd name="T17" fmla="*/ 79455640 h 1217"/>
              <a:gd name="T18" fmla="*/ 337747113 w 3209"/>
              <a:gd name="T19" fmla="*/ 157615192 h 12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09" h="1217">
                <a:moveTo>
                  <a:pt x="2604" y="1216"/>
                </a:moveTo>
                <a:lnTo>
                  <a:pt x="2604" y="1216"/>
                </a:lnTo>
                <a:cubicBezTo>
                  <a:pt x="604" y="1216"/>
                  <a:pt x="604" y="1216"/>
                  <a:pt x="604" y="1216"/>
                </a:cubicBezTo>
                <a:cubicBezTo>
                  <a:pt x="270" y="1216"/>
                  <a:pt x="0" y="946"/>
                  <a:pt x="0" y="613"/>
                </a:cubicBezTo>
                <a:cubicBezTo>
                  <a:pt x="0" y="270"/>
                  <a:pt x="270" y="0"/>
                  <a:pt x="604" y="0"/>
                </a:cubicBezTo>
                <a:cubicBezTo>
                  <a:pt x="2604" y="0"/>
                  <a:pt x="2604" y="0"/>
                  <a:pt x="2604" y="0"/>
                </a:cubicBezTo>
                <a:cubicBezTo>
                  <a:pt x="2938" y="0"/>
                  <a:pt x="3208" y="270"/>
                  <a:pt x="3208" y="613"/>
                </a:cubicBezTo>
                <a:cubicBezTo>
                  <a:pt x="3208" y="946"/>
                  <a:pt x="2938" y="1216"/>
                  <a:pt x="2604" y="12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25" name="Freeform 370">
            <a:extLst>
              <a:ext uri="{FF2B5EF4-FFF2-40B4-BE49-F238E27FC236}">
                <a16:creationId xmlns:a16="http://schemas.microsoft.com/office/drawing/2014/main" id="{D6AC235A-4D49-5044-BBB9-996D0C98C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815" y="8051373"/>
            <a:ext cx="3409640" cy="1289124"/>
          </a:xfrm>
          <a:custGeom>
            <a:avLst/>
            <a:gdLst>
              <a:gd name="T0" fmla="*/ 337708707 w 3218"/>
              <a:gd name="T1" fmla="*/ 157615192 h 1217"/>
              <a:gd name="T2" fmla="*/ 337708707 w 3218"/>
              <a:gd name="T3" fmla="*/ 157615192 h 1217"/>
              <a:gd name="T4" fmla="*/ 78331739 w 3218"/>
              <a:gd name="T5" fmla="*/ 157615192 h 1217"/>
              <a:gd name="T6" fmla="*/ 0 w 3218"/>
              <a:gd name="T7" fmla="*/ 79455640 h 1217"/>
              <a:gd name="T8" fmla="*/ 0 w 3218"/>
              <a:gd name="T9" fmla="*/ 79455640 h 1217"/>
              <a:gd name="T10" fmla="*/ 78331739 w 3218"/>
              <a:gd name="T11" fmla="*/ 0 h 1217"/>
              <a:gd name="T12" fmla="*/ 337708707 w 3218"/>
              <a:gd name="T13" fmla="*/ 0 h 1217"/>
              <a:gd name="T14" fmla="*/ 417207604 w 3218"/>
              <a:gd name="T15" fmla="*/ 79455640 h 1217"/>
              <a:gd name="T16" fmla="*/ 417207604 w 3218"/>
              <a:gd name="T17" fmla="*/ 79455640 h 1217"/>
              <a:gd name="T18" fmla="*/ 337708707 w 3218"/>
              <a:gd name="T19" fmla="*/ 157615192 h 12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18" h="1217">
                <a:moveTo>
                  <a:pt x="2604" y="1216"/>
                </a:moveTo>
                <a:lnTo>
                  <a:pt x="2604" y="1216"/>
                </a:lnTo>
                <a:cubicBezTo>
                  <a:pt x="604" y="1216"/>
                  <a:pt x="604" y="1216"/>
                  <a:pt x="604" y="1216"/>
                </a:cubicBezTo>
                <a:cubicBezTo>
                  <a:pt x="270" y="1216"/>
                  <a:pt x="0" y="946"/>
                  <a:pt x="0" y="613"/>
                </a:cubicBezTo>
                <a:cubicBezTo>
                  <a:pt x="0" y="270"/>
                  <a:pt x="270" y="0"/>
                  <a:pt x="604" y="0"/>
                </a:cubicBezTo>
                <a:cubicBezTo>
                  <a:pt x="2604" y="0"/>
                  <a:pt x="2604" y="0"/>
                  <a:pt x="2604" y="0"/>
                </a:cubicBezTo>
                <a:cubicBezTo>
                  <a:pt x="2938" y="0"/>
                  <a:pt x="3217" y="270"/>
                  <a:pt x="3217" y="613"/>
                </a:cubicBezTo>
                <a:cubicBezTo>
                  <a:pt x="3217" y="946"/>
                  <a:pt x="2938" y="1216"/>
                  <a:pt x="2604" y="12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57" name="Freeform 402">
            <a:extLst>
              <a:ext uri="{FF2B5EF4-FFF2-40B4-BE49-F238E27FC236}">
                <a16:creationId xmlns:a16="http://schemas.microsoft.com/office/drawing/2014/main" id="{8432C45F-CD2C-D84F-A239-922D8006A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563" y="7037824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285612 w 343"/>
              <a:gd name="T5" fmla="*/ 44571224 h 343"/>
              <a:gd name="T6" fmla="*/ 0 w 343"/>
              <a:gd name="T7" fmla="*/ 22285612 h 343"/>
              <a:gd name="T8" fmla="*/ 22285612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61"/>
                  <a:pt x="261" y="342"/>
                  <a:pt x="171" y="342"/>
                </a:cubicBezTo>
                <a:cubicBezTo>
                  <a:pt x="72" y="342"/>
                  <a:pt x="0" y="261"/>
                  <a:pt x="0" y="171"/>
                </a:cubicBezTo>
                <a:cubicBezTo>
                  <a:pt x="0" y="72"/>
                  <a:pt x="72" y="0"/>
                  <a:pt x="171" y="0"/>
                </a:cubicBezTo>
                <a:cubicBezTo>
                  <a:pt x="261" y="0"/>
                  <a:pt x="342" y="72"/>
                  <a:pt x="342" y="1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58" name="Freeform 403">
            <a:extLst>
              <a:ext uri="{FF2B5EF4-FFF2-40B4-BE49-F238E27FC236}">
                <a16:creationId xmlns:a16="http://schemas.microsoft.com/office/drawing/2014/main" id="{AE5940D2-BC4C-FA4B-BFC2-C887EB2FD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563" y="10008415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285612 w 343"/>
              <a:gd name="T5" fmla="*/ 44571224 h 343"/>
              <a:gd name="T6" fmla="*/ 0 w 343"/>
              <a:gd name="T7" fmla="*/ 22285612 h 343"/>
              <a:gd name="T8" fmla="*/ 22285612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61"/>
                  <a:pt x="261" y="342"/>
                  <a:pt x="171" y="342"/>
                </a:cubicBezTo>
                <a:cubicBezTo>
                  <a:pt x="72" y="342"/>
                  <a:pt x="0" y="261"/>
                  <a:pt x="0" y="171"/>
                </a:cubicBezTo>
                <a:cubicBezTo>
                  <a:pt x="0" y="72"/>
                  <a:pt x="72" y="0"/>
                  <a:pt x="171" y="0"/>
                </a:cubicBezTo>
                <a:cubicBezTo>
                  <a:pt x="261" y="0"/>
                  <a:pt x="342" y="72"/>
                  <a:pt x="342" y="1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59" name="Freeform 404">
            <a:extLst>
              <a:ext uri="{FF2B5EF4-FFF2-40B4-BE49-F238E27FC236}">
                <a16:creationId xmlns:a16="http://schemas.microsoft.com/office/drawing/2014/main" id="{470B2BE0-1BC6-6E4F-9E14-A1BFF1F0C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3850" y="7037824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415935 w 343"/>
              <a:gd name="T5" fmla="*/ 44571224 h 343"/>
              <a:gd name="T6" fmla="*/ 0 w 343"/>
              <a:gd name="T7" fmla="*/ 22285612 h 343"/>
              <a:gd name="T8" fmla="*/ 22415935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61"/>
                  <a:pt x="262" y="342"/>
                  <a:pt x="172" y="342"/>
                </a:cubicBezTo>
                <a:cubicBezTo>
                  <a:pt x="73" y="342"/>
                  <a:pt x="0" y="261"/>
                  <a:pt x="0" y="171"/>
                </a:cubicBezTo>
                <a:cubicBezTo>
                  <a:pt x="0" y="72"/>
                  <a:pt x="73" y="0"/>
                  <a:pt x="172" y="0"/>
                </a:cubicBezTo>
                <a:cubicBezTo>
                  <a:pt x="262" y="0"/>
                  <a:pt x="342" y="72"/>
                  <a:pt x="342" y="1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60" name="Freeform 405">
            <a:extLst>
              <a:ext uri="{FF2B5EF4-FFF2-40B4-BE49-F238E27FC236}">
                <a16:creationId xmlns:a16="http://schemas.microsoft.com/office/drawing/2014/main" id="{DCADCFCA-FEF2-0C4B-BEF0-0225A9C80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3850" y="10008415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415935 w 343"/>
              <a:gd name="T5" fmla="*/ 44571224 h 343"/>
              <a:gd name="T6" fmla="*/ 0 w 343"/>
              <a:gd name="T7" fmla="*/ 22285612 h 343"/>
              <a:gd name="T8" fmla="*/ 22415935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61"/>
                  <a:pt x="262" y="342"/>
                  <a:pt x="172" y="342"/>
                </a:cubicBezTo>
                <a:cubicBezTo>
                  <a:pt x="73" y="342"/>
                  <a:pt x="0" y="261"/>
                  <a:pt x="0" y="171"/>
                </a:cubicBezTo>
                <a:cubicBezTo>
                  <a:pt x="0" y="72"/>
                  <a:pt x="73" y="0"/>
                  <a:pt x="172" y="0"/>
                </a:cubicBezTo>
                <a:cubicBezTo>
                  <a:pt x="262" y="0"/>
                  <a:pt x="342" y="72"/>
                  <a:pt x="342" y="1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61" name="Freeform 406">
            <a:extLst>
              <a:ext uri="{FF2B5EF4-FFF2-40B4-BE49-F238E27FC236}">
                <a16:creationId xmlns:a16="http://schemas.microsoft.com/office/drawing/2014/main" id="{14A6D6E4-092C-5845-B5E7-A479124D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0793" y="7037824"/>
            <a:ext cx="373659" cy="364318"/>
          </a:xfrm>
          <a:custGeom>
            <a:avLst/>
            <a:gdLst>
              <a:gd name="T0" fmla="*/ 45561700 w 353"/>
              <a:gd name="T1" fmla="*/ 22285612 h 343"/>
              <a:gd name="T2" fmla="*/ 45561700 w 353"/>
              <a:gd name="T3" fmla="*/ 22285612 h 343"/>
              <a:gd name="T4" fmla="*/ 23428082 w 353"/>
              <a:gd name="T5" fmla="*/ 44571224 h 343"/>
              <a:gd name="T6" fmla="*/ 0 w 353"/>
              <a:gd name="T7" fmla="*/ 22285612 h 343"/>
              <a:gd name="T8" fmla="*/ 23428082 w 353"/>
              <a:gd name="T9" fmla="*/ 0 h 343"/>
              <a:gd name="T10" fmla="*/ 45561700 w 35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3" h="343">
                <a:moveTo>
                  <a:pt x="352" y="171"/>
                </a:moveTo>
                <a:lnTo>
                  <a:pt x="352" y="171"/>
                </a:lnTo>
                <a:cubicBezTo>
                  <a:pt x="352" y="261"/>
                  <a:pt x="271" y="342"/>
                  <a:pt x="181" y="342"/>
                </a:cubicBezTo>
                <a:cubicBezTo>
                  <a:pt x="82" y="342"/>
                  <a:pt x="0" y="261"/>
                  <a:pt x="0" y="171"/>
                </a:cubicBezTo>
                <a:cubicBezTo>
                  <a:pt x="0" y="72"/>
                  <a:pt x="82" y="0"/>
                  <a:pt x="181" y="0"/>
                </a:cubicBezTo>
                <a:cubicBezTo>
                  <a:pt x="271" y="0"/>
                  <a:pt x="352" y="72"/>
                  <a:pt x="352" y="1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62" name="Freeform 407">
            <a:extLst>
              <a:ext uri="{FF2B5EF4-FFF2-40B4-BE49-F238E27FC236}">
                <a16:creationId xmlns:a16="http://schemas.microsoft.com/office/drawing/2014/main" id="{9FCB51C7-31E5-1D44-AEED-F90628B3F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0793" y="10008415"/>
            <a:ext cx="373659" cy="364318"/>
          </a:xfrm>
          <a:custGeom>
            <a:avLst/>
            <a:gdLst>
              <a:gd name="T0" fmla="*/ 45561700 w 353"/>
              <a:gd name="T1" fmla="*/ 22285612 h 343"/>
              <a:gd name="T2" fmla="*/ 45561700 w 353"/>
              <a:gd name="T3" fmla="*/ 22285612 h 343"/>
              <a:gd name="T4" fmla="*/ 23428082 w 353"/>
              <a:gd name="T5" fmla="*/ 44571224 h 343"/>
              <a:gd name="T6" fmla="*/ 0 w 353"/>
              <a:gd name="T7" fmla="*/ 22285612 h 343"/>
              <a:gd name="T8" fmla="*/ 23428082 w 353"/>
              <a:gd name="T9" fmla="*/ 0 h 343"/>
              <a:gd name="T10" fmla="*/ 45561700 w 35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3" h="343">
                <a:moveTo>
                  <a:pt x="352" y="171"/>
                </a:moveTo>
                <a:lnTo>
                  <a:pt x="352" y="171"/>
                </a:lnTo>
                <a:cubicBezTo>
                  <a:pt x="352" y="261"/>
                  <a:pt x="271" y="342"/>
                  <a:pt x="181" y="342"/>
                </a:cubicBezTo>
                <a:cubicBezTo>
                  <a:pt x="82" y="342"/>
                  <a:pt x="0" y="261"/>
                  <a:pt x="0" y="171"/>
                </a:cubicBezTo>
                <a:cubicBezTo>
                  <a:pt x="0" y="72"/>
                  <a:pt x="82" y="0"/>
                  <a:pt x="181" y="0"/>
                </a:cubicBezTo>
                <a:cubicBezTo>
                  <a:pt x="271" y="0"/>
                  <a:pt x="352" y="72"/>
                  <a:pt x="352" y="1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63" name="Freeform 408">
            <a:extLst>
              <a:ext uri="{FF2B5EF4-FFF2-40B4-BE49-F238E27FC236}">
                <a16:creationId xmlns:a16="http://schemas.microsoft.com/office/drawing/2014/main" id="{21E32F0E-042D-4A42-BEC8-AB6B5E970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081" y="7037824"/>
            <a:ext cx="364318" cy="364318"/>
          </a:xfrm>
          <a:custGeom>
            <a:avLst/>
            <a:gdLst>
              <a:gd name="T0" fmla="*/ 44442016 w 344"/>
              <a:gd name="T1" fmla="*/ 22285612 h 343"/>
              <a:gd name="T2" fmla="*/ 44442016 w 344"/>
              <a:gd name="T3" fmla="*/ 22285612 h 343"/>
              <a:gd name="T4" fmla="*/ 22156396 w 344"/>
              <a:gd name="T5" fmla="*/ 44571224 h 343"/>
              <a:gd name="T6" fmla="*/ 0 w 344"/>
              <a:gd name="T7" fmla="*/ 22285612 h 343"/>
              <a:gd name="T8" fmla="*/ 22156396 w 344"/>
              <a:gd name="T9" fmla="*/ 0 h 343"/>
              <a:gd name="T10" fmla="*/ 44442016 w 344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343">
                <a:moveTo>
                  <a:pt x="343" y="171"/>
                </a:moveTo>
                <a:lnTo>
                  <a:pt x="343" y="171"/>
                </a:lnTo>
                <a:cubicBezTo>
                  <a:pt x="343" y="261"/>
                  <a:pt x="271" y="342"/>
                  <a:pt x="171" y="342"/>
                </a:cubicBezTo>
                <a:cubicBezTo>
                  <a:pt x="81" y="342"/>
                  <a:pt x="0" y="261"/>
                  <a:pt x="0" y="171"/>
                </a:cubicBezTo>
                <a:cubicBezTo>
                  <a:pt x="0" y="72"/>
                  <a:pt x="81" y="0"/>
                  <a:pt x="171" y="0"/>
                </a:cubicBezTo>
                <a:cubicBezTo>
                  <a:pt x="271" y="0"/>
                  <a:pt x="343" y="72"/>
                  <a:pt x="343" y="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64" name="Freeform 409">
            <a:extLst>
              <a:ext uri="{FF2B5EF4-FFF2-40B4-BE49-F238E27FC236}">
                <a16:creationId xmlns:a16="http://schemas.microsoft.com/office/drawing/2014/main" id="{BD5E8327-6A6E-AF49-BBB3-7F0AA90FA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081" y="10008415"/>
            <a:ext cx="364318" cy="364318"/>
          </a:xfrm>
          <a:custGeom>
            <a:avLst/>
            <a:gdLst>
              <a:gd name="T0" fmla="*/ 44442016 w 344"/>
              <a:gd name="T1" fmla="*/ 22285612 h 343"/>
              <a:gd name="T2" fmla="*/ 44442016 w 344"/>
              <a:gd name="T3" fmla="*/ 22285612 h 343"/>
              <a:gd name="T4" fmla="*/ 22156396 w 344"/>
              <a:gd name="T5" fmla="*/ 44571224 h 343"/>
              <a:gd name="T6" fmla="*/ 0 w 344"/>
              <a:gd name="T7" fmla="*/ 22285612 h 343"/>
              <a:gd name="T8" fmla="*/ 22156396 w 344"/>
              <a:gd name="T9" fmla="*/ 0 h 343"/>
              <a:gd name="T10" fmla="*/ 44442016 w 344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343">
                <a:moveTo>
                  <a:pt x="343" y="171"/>
                </a:moveTo>
                <a:lnTo>
                  <a:pt x="343" y="171"/>
                </a:lnTo>
                <a:cubicBezTo>
                  <a:pt x="343" y="261"/>
                  <a:pt x="271" y="342"/>
                  <a:pt x="171" y="342"/>
                </a:cubicBezTo>
                <a:cubicBezTo>
                  <a:pt x="81" y="342"/>
                  <a:pt x="0" y="261"/>
                  <a:pt x="0" y="171"/>
                </a:cubicBezTo>
                <a:cubicBezTo>
                  <a:pt x="0" y="72"/>
                  <a:pt x="81" y="0"/>
                  <a:pt x="171" y="0"/>
                </a:cubicBezTo>
                <a:cubicBezTo>
                  <a:pt x="271" y="0"/>
                  <a:pt x="343" y="72"/>
                  <a:pt x="343" y="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84" name="Freeform 580">
            <a:extLst>
              <a:ext uri="{FF2B5EF4-FFF2-40B4-BE49-F238E27FC236}">
                <a16:creationId xmlns:a16="http://schemas.microsoft.com/office/drawing/2014/main" id="{CB3D51A1-576A-A84F-B7B2-C0CBFA5CE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245" y="11390953"/>
            <a:ext cx="364318" cy="364318"/>
          </a:xfrm>
          <a:custGeom>
            <a:avLst/>
            <a:gdLst>
              <a:gd name="T0" fmla="*/ 44442016 w 344"/>
              <a:gd name="T1" fmla="*/ 22285612 h 343"/>
              <a:gd name="T2" fmla="*/ 44442016 w 344"/>
              <a:gd name="T3" fmla="*/ 22285612 h 343"/>
              <a:gd name="T4" fmla="*/ 22285980 w 344"/>
              <a:gd name="T5" fmla="*/ 44571224 h 343"/>
              <a:gd name="T6" fmla="*/ 0 w 344"/>
              <a:gd name="T7" fmla="*/ 22285612 h 343"/>
              <a:gd name="T8" fmla="*/ 22285980 w 344"/>
              <a:gd name="T9" fmla="*/ 0 h 343"/>
              <a:gd name="T10" fmla="*/ 44442016 w 344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343">
                <a:moveTo>
                  <a:pt x="343" y="171"/>
                </a:moveTo>
                <a:lnTo>
                  <a:pt x="343" y="171"/>
                </a:lnTo>
                <a:cubicBezTo>
                  <a:pt x="343" y="270"/>
                  <a:pt x="261" y="342"/>
                  <a:pt x="172" y="342"/>
                </a:cubicBezTo>
                <a:cubicBezTo>
                  <a:pt x="72" y="342"/>
                  <a:pt x="0" y="270"/>
                  <a:pt x="0" y="171"/>
                </a:cubicBezTo>
                <a:cubicBezTo>
                  <a:pt x="0" y="81"/>
                  <a:pt x="72" y="0"/>
                  <a:pt x="172" y="0"/>
                </a:cubicBezTo>
                <a:cubicBezTo>
                  <a:pt x="261" y="0"/>
                  <a:pt x="343" y="81"/>
                  <a:pt x="343" y="1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85" name="Freeform 581">
            <a:extLst>
              <a:ext uri="{FF2B5EF4-FFF2-40B4-BE49-F238E27FC236}">
                <a16:creationId xmlns:a16="http://schemas.microsoft.com/office/drawing/2014/main" id="{F94EB0F7-1847-CA40-B1DD-F04567AC2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533" y="11390953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285612 w 343"/>
              <a:gd name="T5" fmla="*/ 44571224 h 343"/>
              <a:gd name="T6" fmla="*/ 0 w 343"/>
              <a:gd name="T7" fmla="*/ 22285612 h 343"/>
              <a:gd name="T8" fmla="*/ 22285612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70"/>
                  <a:pt x="261" y="342"/>
                  <a:pt x="171" y="342"/>
                </a:cubicBezTo>
                <a:cubicBezTo>
                  <a:pt x="72" y="342"/>
                  <a:pt x="0" y="270"/>
                  <a:pt x="0" y="171"/>
                </a:cubicBezTo>
                <a:cubicBezTo>
                  <a:pt x="0" y="81"/>
                  <a:pt x="72" y="0"/>
                  <a:pt x="171" y="0"/>
                </a:cubicBezTo>
                <a:cubicBezTo>
                  <a:pt x="261" y="0"/>
                  <a:pt x="342" y="81"/>
                  <a:pt x="342" y="1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86" name="Freeform 582">
            <a:extLst>
              <a:ext uri="{FF2B5EF4-FFF2-40B4-BE49-F238E27FC236}">
                <a16:creationId xmlns:a16="http://schemas.microsoft.com/office/drawing/2014/main" id="{25668A93-8982-BA47-878D-C387D4764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6476" y="11390953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285612 w 343"/>
              <a:gd name="T5" fmla="*/ 44571224 h 343"/>
              <a:gd name="T6" fmla="*/ 0 w 343"/>
              <a:gd name="T7" fmla="*/ 22285612 h 343"/>
              <a:gd name="T8" fmla="*/ 22285612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70"/>
                  <a:pt x="270" y="342"/>
                  <a:pt x="171" y="342"/>
                </a:cubicBezTo>
                <a:cubicBezTo>
                  <a:pt x="81" y="342"/>
                  <a:pt x="0" y="270"/>
                  <a:pt x="0" y="171"/>
                </a:cubicBezTo>
                <a:cubicBezTo>
                  <a:pt x="0" y="81"/>
                  <a:pt x="81" y="0"/>
                  <a:pt x="171" y="0"/>
                </a:cubicBezTo>
                <a:cubicBezTo>
                  <a:pt x="270" y="0"/>
                  <a:pt x="342" y="81"/>
                  <a:pt x="342" y="1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87" name="Freeform 583">
            <a:extLst>
              <a:ext uri="{FF2B5EF4-FFF2-40B4-BE49-F238E27FC236}">
                <a16:creationId xmlns:a16="http://schemas.microsoft.com/office/drawing/2014/main" id="{E009A97D-3F5D-1044-90CA-80842352B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433" y="11390953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285612 w 343"/>
              <a:gd name="T5" fmla="*/ 44571224 h 343"/>
              <a:gd name="T6" fmla="*/ 0 w 343"/>
              <a:gd name="T7" fmla="*/ 22285612 h 343"/>
              <a:gd name="T8" fmla="*/ 22285612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70"/>
                  <a:pt x="270" y="342"/>
                  <a:pt x="171" y="342"/>
                </a:cubicBezTo>
                <a:cubicBezTo>
                  <a:pt x="81" y="342"/>
                  <a:pt x="0" y="270"/>
                  <a:pt x="0" y="171"/>
                </a:cubicBezTo>
                <a:cubicBezTo>
                  <a:pt x="0" y="81"/>
                  <a:pt x="81" y="0"/>
                  <a:pt x="171" y="0"/>
                </a:cubicBezTo>
                <a:cubicBezTo>
                  <a:pt x="270" y="0"/>
                  <a:pt x="342" y="81"/>
                  <a:pt x="342" y="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50" name="Freeform 746">
            <a:extLst>
              <a:ext uri="{FF2B5EF4-FFF2-40B4-BE49-F238E27FC236}">
                <a16:creationId xmlns:a16="http://schemas.microsoft.com/office/drawing/2014/main" id="{53ED27C4-F09F-094E-8DA3-3A04259CC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952" y="5636602"/>
            <a:ext cx="364318" cy="364318"/>
          </a:xfrm>
          <a:custGeom>
            <a:avLst/>
            <a:gdLst>
              <a:gd name="T0" fmla="*/ 44442016 w 344"/>
              <a:gd name="T1" fmla="*/ 22285612 h 343"/>
              <a:gd name="T2" fmla="*/ 44442016 w 344"/>
              <a:gd name="T3" fmla="*/ 22285612 h 343"/>
              <a:gd name="T4" fmla="*/ 22156396 w 344"/>
              <a:gd name="T5" fmla="*/ 44571224 h 343"/>
              <a:gd name="T6" fmla="*/ 0 w 344"/>
              <a:gd name="T7" fmla="*/ 22285612 h 343"/>
              <a:gd name="T8" fmla="*/ 22156396 w 344"/>
              <a:gd name="T9" fmla="*/ 0 h 343"/>
              <a:gd name="T10" fmla="*/ 44442016 w 344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343">
                <a:moveTo>
                  <a:pt x="343" y="171"/>
                </a:moveTo>
                <a:lnTo>
                  <a:pt x="343" y="171"/>
                </a:lnTo>
                <a:cubicBezTo>
                  <a:pt x="343" y="261"/>
                  <a:pt x="271" y="342"/>
                  <a:pt x="171" y="342"/>
                </a:cubicBezTo>
                <a:cubicBezTo>
                  <a:pt x="82" y="342"/>
                  <a:pt x="0" y="261"/>
                  <a:pt x="0" y="171"/>
                </a:cubicBezTo>
                <a:cubicBezTo>
                  <a:pt x="0" y="72"/>
                  <a:pt x="82" y="0"/>
                  <a:pt x="171" y="0"/>
                </a:cubicBezTo>
                <a:cubicBezTo>
                  <a:pt x="271" y="0"/>
                  <a:pt x="343" y="72"/>
                  <a:pt x="343" y="1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51" name="Freeform 747">
            <a:extLst>
              <a:ext uri="{FF2B5EF4-FFF2-40B4-BE49-F238E27FC236}">
                <a16:creationId xmlns:a16="http://schemas.microsoft.com/office/drawing/2014/main" id="{0516AC12-7240-9A42-AC5C-284B463C7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6240" y="5636602"/>
            <a:ext cx="364318" cy="364318"/>
          </a:xfrm>
          <a:custGeom>
            <a:avLst/>
            <a:gdLst>
              <a:gd name="T0" fmla="*/ 44442016 w 344"/>
              <a:gd name="T1" fmla="*/ 22285612 h 343"/>
              <a:gd name="T2" fmla="*/ 44442016 w 344"/>
              <a:gd name="T3" fmla="*/ 22285612 h 343"/>
              <a:gd name="T4" fmla="*/ 22156396 w 344"/>
              <a:gd name="T5" fmla="*/ 44571224 h 343"/>
              <a:gd name="T6" fmla="*/ 0 w 344"/>
              <a:gd name="T7" fmla="*/ 22285612 h 343"/>
              <a:gd name="T8" fmla="*/ 22156396 w 344"/>
              <a:gd name="T9" fmla="*/ 0 h 343"/>
              <a:gd name="T10" fmla="*/ 44442016 w 344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343">
                <a:moveTo>
                  <a:pt x="343" y="171"/>
                </a:moveTo>
                <a:lnTo>
                  <a:pt x="343" y="171"/>
                </a:lnTo>
                <a:cubicBezTo>
                  <a:pt x="343" y="261"/>
                  <a:pt x="261" y="342"/>
                  <a:pt x="171" y="342"/>
                </a:cubicBezTo>
                <a:cubicBezTo>
                  <a:pt x="72" y="342"/>
                  <a:pt x="0" y="261"/>
                  <a:pt x="0" y="171"/>
                </a:cubicBezTo>
                <a:cubicBezTo>
                  <a:pt x="0" y="72"/>
                  <a:pt x="72" y="0"/>
                  <a:pt x="171" y="0"/>
                </a:cubicBezTo>
                <a:cubicBezTo>
                  <a:pt x="261" y="0"/>
                  <a:pt x="343" y="72"/>
                  <a:pt x="343" y="1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52" name="Freeform 748">
            <a:extLst>
              <a:ext uri="{FF2B5EF4-FFF2-40B4-BE49-F238E27FC236}">
                <a16:creationId xmlns:a16="http://schemas.microsoft.com/office/drawing/2014/main" id="{B2B49A51-B389-2347-9A65-1D91363F6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7197" y="5636602"/>
            <a:ext cx="364318" cy="364318"/>
          </a:xfrm>
          <a:custGeom>
            <a:avLst/>
            <a:gdLst>
              <a:gd name="T0" fmla="*/ 44571224 w 343"/>
              <a:gd name="T1" fmla="*/ 22285612 h 343"/>
              <a:gd name="T2" fmla="*/ 44571224 w 343"/>
              <a:gd name="T3" fmla="*/ 22285612 h 343"/>
              <a:gd name="T4" fmla="*/ 22285612 w 343"/>
              <a:gd name="T5" fmla="*/ 44571224 h 343"/>
              <a:gd name="T6" fmla="*/ 0 w 343"/>
              <a:gd name="T7" fmla="*/ 22285612 h 343"/>
              <a:gd name="T8" fmla="*/ 22285612 w 343"/>
              <a:gd name="T9" fmla="*/ 0 h 343"/>
              <a:gd name="T10" fmla="*/ 44571224 w 343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343">
                <a:moveTo>
                  <a:pt x="342" y="171"/>
                </a:moveTo>
                <a:lnTo>
                  <a:pt x="342" y="171"/>
                </a:lnTo>
                <a:cubicBezTo>
                  <a:pt x="342" y="261"/>
                  <a:pt x="261" y="342"/>
                  <a:pt x="171" y="342"/>
                </a:cubicBezTo>
                <a:cubicBezTo>
                  <a:pt x="72" y="342"/>
                  <a:pt x="0" y="261"/>
                  <a:pt x="0" y="171"/>
                </a:cubicBezTo>
                <a:cubicBezTo>
                  <a:pt x="0" y="72"/>
                  <a:pt x="72" y="0"/>
                  <a:pt x="171" y="0"/>
                </a:cubicBezTo>
                <a:cubicBezTo>
                  <a:pt x="261" y="0"/>
                  <a:pt x="342" y="72"/>
                  <a:pt x="342" y="1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53" name="Freeform 749">
            <a:extLst>
              <a:ext uri="{FF2B5EF4-FFF2-40B4-BE49-F238E27FC236}">
                <a16:creationId xmlns:a16="http://schemas.microsoft.com/office/drawing/2014/main" id="{D65A390A-ECE2-614E-8364-EF93B43BE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4140" y="5636602"/>
            <a:ext cx="373659" cy="364318"/>
          </a:xfrm>
          <a:custGeom>
            <a:avLst/>
            <a:gdLst>
              <a:gd name="T0" fmla="*/ 45690776 w 352"/>
              <a:gd name="T1" fmla="*/ 22285612 h 343"/>
              <a:gd name="T2" fmla="*/ 45690776 w 352"/>
              <a:gd name="T3" fmla="*/ 22285612 h 343"/>
              <a:gd name="T4" fmla="*/ 23431139 w 352"/>
              <a:gd name="T5" fmla="*/ 44571224 h 343"/>
              <a:gd name="T6" fmla="*/ 0 w 352"/>
              <a:gd name="T7" fmla="*/ 22285612 h 343"/>
              <a:gd name="T8" fmla="*/ 23431139 w 352"/>
              <a:gd name="T9" fmla="*/ 0 h 343"/>
              <a:gd name="T10" fmla="*/ 45690776 w 352"/>
              <a:gd name="T11" fmla="*/ 22285612 h 3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2" h="343">
                <a:moveTo>
                  <a:pt x="351" y="171"/>
                </a:moveTo>
                <a:lnTo>
                  <a:pt x="351" y="171"/>
                </a:lnTo>
                <a:cubicBezTo>
                  <a:pt x="351" y="261"/>
                  <a:pt x="270" y="342"/>
                  <a:pt x="180" y="342"/>
                </a:cubicBezTo>
                <a:cubicBezTo>
                  <a:pt x="81" y="342"/>
                  <a:pt x="0" y="261"/>
                  <a:pt x="0" y="171"/>
                </a:cubicBezTo>
                <a:cubicBezTo>
                  <a:pt x="0" y="72"/>
                  <a:pt x="81" y="0"/>
                  <a:pt x="180" y="0"/>
                </a:cubicBezTo>
                <a:cubicBezTo>
                  <a:pt x="270" y="0"/>
                  <a:pt x="351" y="72"/>
                  <a:pt x="351" y="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15" name="Freeform 911">
            <a:extLst>
              <a:ext uri="{FF2B5EF4-FFF2-40B4-BE49-F238E27FC236}">
                <a16:creationId xmlns:a16="http://schemas.microsoft.com/office/drawing/2014/main" id="{2388A444-DDF4-7049-A9B0-36BEEEAF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261" y="6245142"/>
            <a:ext cx="2452140" cy="2452140"/>
          </a:xfrm>
          <a:custGeom>
            <a:avLst/>
            <a:gdLst>
              <a:gd name="T0" fmla="*/ 0 w 2317"/>
              <a:gd name="T1" fmla="*/ 0 h 2315"/>
              <a:gd name="T2" fmla="*/ 0 w 2317"/>
              <a:gd name="T3" fmla="*/ 0 h 2315"/>
              <a:gd name="T4" fmla="*/ 80479464 w 2317"/>
              <a:gd name="T5" fmla="*/ 0 h 2315"/>
              <a:gd name="T6" fmla="*/ 299662867 w 2317"/>
              <a:gd name="T7" fmla="*/ 219432885 h 2315"/>
              <a:gd name="T8" fmla="*/ 299662867 w 2317"/>
              <a:gd name="T9" fmla="*/ 299921755 h 2315"/>
              <a:gd name="T10" fmla="*/ 220348130 w 2317"/>
              <a:gd name="T11" fmla="*/ 299921755 h 2315"/>
              <a:gd name="T12" fmla="*/ 0 w 2317"/>
              <a:gd name="T13" fmla="*/ 79192811 h 2315"/>
              <a:gd name="T14" fmla="*/ 0 w 2317"/>
              <a:gd name="T15" fmla="*/ 0 h 23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17" h="2315">
                <a:moveTo>
                  <a:pt x="0" y="0"/>
                </a:moveTo>
                <a:lnTo>
                  <a:pt x="0" y="0"/>
                </a:lnTo>
                <a:cubicBezTo>
                  <a:pt x="622" y="0"/>
                  <a:pt x="622" y="0"/>
                  <a:pt x="622" y="0"/>
                </a:cubicBezTo>
                <a:cubicBezTo>
                  <a:pt x="1559" y="0"/>
                  <a:pt x="2316" y="756"/>
                  <a:pt x="2316" y="1693"/>
                </a:cubicBezTo>
                <a:cubicBezTo>
                  <a:pt x="2316" y="2314"/>
                  <a:pt x="2316" y="2314"/>
                  <a:pt x="2316" y="2314"/>
                </a:cubicBezTo>
                <a:cubicBezTo>
                  <a:pt x="1703" y="2314"/>
                  <a:pt x="1703" y="2314"/>
                  <a:pt x="1703" y="2314"/>
                </a:cubicBezTo>
                <a:cubicBezTo>
                  <a:pt x="757" y="2314"/>
                  <a:pt x="0" y="1558"/>
                  <a:pt x="0" y="611"/>
                </a:cubicBezTo>
                <a:lnTo>
                  <a:pt x="0" y="0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16" name="Freeform 912">
            <a:extLst>
              <a:ext uri="{FF2B5EF4-FFF2-40B4-BE49-F238E27FC236}">
                <a16:creationId xmlns:a16="http://schemas.microsoft.com/office/drawing/2014/main" id="{BA38F9C7-F250-A04C-9526-8AF0ED9A9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261" y="8705640"/>
            <a:ext cx="2452140" cy="2452140"/>
          </a:xfrm>
          <a:custGeom>
            <a:avLst/>
            <a:gdLst>
              <a:gd name="T0" fmla="*/ 299662867 w 2317"/>
              <a:gd name="T1" fmla="*/ 0 h 2317"/>
              <a:gd name="T2" fmla="*/ 299662867 w 2317"/>
              <a:gd name="T3" fmla="*/ 0 h 2317"/>
              <a:gd name="T4" fmla="*/ 220348130 w 2317"/>
              <a:gd name="T5" fmla="*/ 0 h 2317"/>
              <a:gd name="T6" fmla="*/ 0 w 2317"/>
              <a:gd name="T7" fmla="*/ 220348130 h 2317"/>
              <a:gd name="T8" fmla="*/ 0 w 2317"/>
              <a:gd name="T9" fmla="*/ 299662867 h 2317"/>
              <a:gd name="T10" fmla="*/ 299662867 w 2317"/>
              <a:gd name="T11" fmla="*/ 0 h 23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17" h="2317">
                <a:moveTo>
                  <a:pt x="2316" y="0"/>
                </a:moveTo>
                <a:lnTo>
                  <a:pt x="2316" y="0"/>
                </a:lnTo>
                <a:cubicBezTo>
                  <a:pt x="1703" y="0"/>
                  <a:pt x="1703" y="0"/>
                  <a:pt x="1703" y="0"/>
                </a:cubicBezTo>
                <a:cubicBezTo>
                  <a:pt x="757" y="0"/>
                  <a:pt x="0" y="757"/>
                  <a:pt x="0" y="1703"/>
                </a:cubicBezTo>
                <a:cubicBezTo>
                  <a:pt x="0" y="2316"/>
                  <a:pt x="0" y="2316"/>
                  <a:pt x="0" y="2316"/>
                </a:cubicBezTo>
                <a:lnTo>
                  <a:pt x="2316" y="0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17" name="Freeform 913">
            <a:extLst>
              <a:ext uri="{FF2B5EF4-FFF2-40B4-BE49-F238E27FC236}">
                <a16:creationId xmlns:a16="http://schemas.microsoft.com/office/drawing/2014/main" id="{10762379-91BE-6041-A6FA-3CCC5A28B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261" y="8705640"/>
            <a:ext cx="2452140" cy="2452140"/>
          </a:xfrm>
          <a:custGeom>
            <a:avLst/>
            <a:gdLst>
              <a:gd name="T0" fmla="*/ 0 w 2317"/>
              <a:gd name="T1" fmla="*/ 299662867 h 2317"/>
              <a:gd name="T2" fmla="*/ 0 w 2317"/>
              <a:gd name="T3" fmla="*/ 299662867 h 2317"/>
              <a:gd name="T4" fmla="*/ 80479464 w 2317"/>
              <a:gd name="T5" fmla="*/ 299662867 h 2317"/>
              <a:gd name="T6" fmla="*/ 299662867 w 2317"/>
              <a:gd name="T7" fmla="*/ 80479464 h 2317"/>
              <a:gd name="T8" fmla="*/ 299662867 w 2317"/>
              <a:gd name="T9" fmla="*/ 0 h 2317"/>
              <a:gd name="T10" fmla="*/ 0 w 2317"/>
              <a:gd name="T11" fmla="*/ 299662867 h 23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17" h="2317">
                <a:moveTo>
                  <a:pt x="0" y="2316"/>
                </a:moveTo>
                <a:lnTo>
                  <a:pt x="0" y="2316"/>
                </a:lnTo>
                <a:cubicBezTo>
                  <a:pt x="622" y="2316"/>
                  <a:pt x="622" y="2316"/>
                  <a:pt x="622" y="2316"/>
                </a:cubicBezTo>
                <a:cubicBezTo>
                  <a:pt x="1559" y="2316"/>
                  <a:pt x="2316" y="1559"/>
                  <a:pt x="2316" y="622"/>
                </a:cubicBezTo>
                <a:cubicBezTo>
                  <a:pt x="2316" y="0"/>
                  <a:pt x="2316" y="0"/>
                  <a:pt x="2316" y="0"/>
                </a:cubicBezTo>
                <a:lnTo>
                  <a:pt x="0" y="2316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18" name="Freeform 914">
            <a:extLst>
              <a:ext uri="{FF2B5EF4-FFF2-40B4-BE49-F238E27FC236}">
                <a16:creationId xmlns:a16="http://schemas.microsoft.com/office/drawing/2014/main" id="{80315008-3B62-D24A-9332-A134D89CD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6667" y="5912175"/>
            <a:ext cx="3629163" cy="5525486"/>
          </a:xfrm>
          <a:custGeom>
            <a:avLst/>
            <a:gdLst>
              <a:gd name="T0" fmla="*/ 95850043 w 3425"/>
              <a:gd name="T1" fmla="*/ 4664974 h 5217"/>
              <a:gd name="T2" fmla="*/ 95850043 w 3425"/>
              <a:gd name="T3" fmla="*/ 4664974 h 5217"/>
              <a:gd name="T4" fmla="*/ 91180800 w 3425"/>
              <a:gd name="T5" fmla="*/ 4664974 h 5217"/>
              <a:gd name="T6" fmla="*/ 39689110 w 3425"/>
              <a:gd name="T7" fmla="*/ 122458183 h 5217"/>
              <a:gd name="T8" fmla="*/ 119196621 w 3425"/>
              <a:gd name="T9" fmla="*/ 340938735 h 5217"/>
              <a:gd name="T10" fmla="*/ 39689110 w 3425"/>
              <a:gd name="T11" fmla="*/ 557994128 h 5217"/>
              <a:gd name="T12" fmla="*/ 91180800 w 3425"/>
              <a:gd name="T13" fmla="*/ 675916570 h 5217"/>
              <a:gd name="T14" fmla="*/ 104021309 w 3425"/>
              <a:gd name="T15" fmla="*/ 675916570 h 5217"/>
              <a:gd name="T16" fmla="*/ 440599035 w 3425"/>
              <a:gd name="T17" fmla="*/ 346770043 h 5217"/>
              <a:gd name="T18" fmla="*/ 95850043 w 3425"/>
              <a:gd name="T19" fmla="*/ 4664974 h 52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25" h="5217">
                <a:moveTo>
                  <a:pt x="739" y="36"/>
                </a:moveTo>
                <a:lnTo>
                  <a:pt x="739" y="36"/>
                </a:lnTo>
                <a:cubicBezTo>
                  <a:pt x="729" y="36"/>
                  <a:pt x="712" y="36"/>
                  <a:pt x="703" y="36"/>
                </a:cubicBezTo>
                <a:cubicBezTo>
                  <a:pt x="243" y="54"/>
                  <a:pt x="0" y="595"/>
                  <a:pt x="306" y="945"/>
                </a:cubicBezTo>
                <a:cubicBezTo>
                  <a:pt x="684" y="1396"/>
                  <a:pt x="919" y="1982"/>
                  <a:pt x="919" y="2631"/>
                </a:cubicBezTo>
                <a:cubicBezTo>
                  <a:pt x="919" y="3270"/>
                  <a:pt x="684" y="3856"/>
                  <a:pt x="306" y="4306"/>
                </a:cubicBezTo>
                <a:cubicBezTo>
                  <a:pt x="9" y="4658"/>
                  <a:pt x="243" y="5199"/>
                  <a:pt x="703" y="5216"/>
                </a:cubicBezTo>
                <a:cubicBezTo>
                  <a:pt x="739" y="5216"/>
                  <a:pt x="775" y="5216"/>
                  <a:pt x="802" y="5216"/>
                </a:cubicBezTo>
                <a:cubicBezTo>
                  <a:pt x="2216" y="5216"/>
                  <a:pt x="3370" y="4081"/>
                  <a:pt x="3397" y="2676"/>
                </a:cubicBezTo>
                <a:cubicBezTo>
                  <a:pt x="3424" y="1198"/>
                  <a:pt x="2216" y="0"/>
                  <a:pt x="739" y="36"/>
                </a:cubicBez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21" name="CuadroTexto 1020">
            <a:extLst>
              <a:ext uri="{FF2B5EF4-FFF2-40B4-BE49-F238E27FC236}">
                <a16:creationId xmlns:a16="http://schemas.microsoft.com/office/drawing/2014/main" id="{2244ED9B-5216-5F45-BB88-55F48AD84ECE}"/>
              </a:ext>
            </a:extLst>
          </p:cNvPr>
          <p:cNvSpPr txBox="1"/>
          <p:nvPr/>
        </p:nvSpPr>
        <p:spPr>
          <a:xfrm>
            <a:off x="6049767" y="8380196"/>
            <a:ext cx="197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Develop</a:t>
            </a:r>
          </a:p>
        </p:txBody>
      </p:sp>
      <p:sp>
        <p:nvSpPr>
          <p:cNvPr id="1022" name="CuadroTexto 1021">
            <a:extLst>
              <a:ext uri="{FF2B5EF4-FFF2-40B4-BE49-F238E27FC236}">
                <a16:creationId xmlns:a16="http://schemas.microsoft.com/office/drawing/2014/main" id="{C9785347-2CBB-1343-9C6C-131348DBCC6D}"/>
              </a:ext>
            </a:extLst>
          </p:cNvPr>
          <p:cNvSpPr txBox="1"/>
          <p:nvPr/>
        </p:nvSpPr>
        <p:spPr>
          <a:xfrm>
            <a:off x="9443738" y="8402984"/>
            <a:ext cx="197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Authorize</a:t>
            </a:r>
          </a:p>
        </p:txBody>
      </p:sp>
      <p:sp>
        <p:nvSpPr>
          <p:cNvPr id="1023" name="CuadroTexto 1022">
            <a:extLst>
              <a:ext uri="{FF2B5EF4-FFF2-40B4-BE49-F238E27FC236}">
                <a16:creationId xmlns:a16="http://schemas.microsoft.com/office/drawing/2014/main" id="{9361E561-348E-C346-88B2-37EE5D7E9BBE}"/>
              </a:ext>
            </a:extLst>
          </p:cNvPr>
          <p:cNvSpPr txBox="1"/>
          <p:nvPr/>
        </p:nvSpPr>
        <p:spPr>
          <a:xfrm>
            <a:off x="12845832" y="8405742"/>
            <a:ext cx="197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Lato" panose="020F0502020204030203" pitchFamily="34" charset="0"/>
                <a:ea typeface="Lato" charset="0"/>
                <a:cs typeface="Lato" charset="0"/>
              </a:rPr>
              <a:t>Identify</a:t>
            </a:r>
          </a:p>
        </p:txBody>
      </p:sp>
      <p:sp>
        <p:nvSpPr>
          <p:cNvPr id="1024" name="CuadroTexto 1023">
            <a:extLst>
              <a:ext uri="{FF2B5EF4-FFF2-40B4-BE49-F238E27FC236}">
                <a16:creationId xmlns:a16="http://schemas.microsoft.com/office/drawing/2014/main" id="{6BFA4226-11C9-B24A-8492-8C7E526A9AA5}"/>
              </a:ext>
            </a:extLst>
          </p:cNvPr>
          <p:cNvSpPr txBox="1"/>
          <p:nvPr/>
        </p:nvSpPr>
        <p:spPr>
          <a:xfrm>
            <a:off x="16179582" y="8408219"/>
            <a:ext cx="197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Lato" panose="020F0502020204030203" pitchFamily="34" charset="0"/>
                <a:ea typeface="Lato" charset="0"/>
                <a:cs typeface="Lato" charset="0"/>
              </a:rPr>
              <a:t>Present</a:t>
            </a:r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58987633-C748-BB47-B83E-E571E1AE3FF6}"/>
              </a:ext>
            </a:extLst>
          </p:cNvPr>
          <p:cNvGrpSpPr/>
          <p:nvPr/>
        </p:nvGrpSpPr>
        <p:grpSpPr>
          <a:xfrm>
            <a:off x="2668308" y="1051701"/>
            <a:ext cx="19041035" cy="2438339"/>
            <a:chOff x="2668308" y="1022789"/>
            <a:chExt cx="19041035" cy="2438339"/>
          </a:xfrm>
        </p:grpSpPr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D6539528-423F-8A41-BE5B-395C135D8B75}"/>
                </a:ext>
              </a:extLst>
            </p:cNvPr>
            <p:cNvSpPr txBox="1"/>
            <p:nvPr/>
          </p:nvSpPr>
          <p:spPr>
            <a:xfrm>
              <a:off x="10000569" y="1022789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26943B58-E8EC-A448-95DA-E90BFEE26F9D}"/>
                </a:ext>
              </a:extLst>
            </p:cNvPr>
            <p:cNvSpPr txBox="1"/>
            <p:nvPr/>
          </p:nvSpPr>
          <p:spPr>
            <a:xfrm>
              <a:off x="2668308" y="2383910"/>
              <a:ext cx="190410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9CD7D4CB-D296-C041-897E-85ABDF00D08A}"/>
              </a:ext>
            </a:extLst>
          </p:cNvPr>
          <p:cNvGrpSpPr/>
          <p:nvPr/>
        </p:nvGrpSpPr>
        <p:grpSpPr>
          <a:xfrm>
            <a:off x="5778958" y="5269214"/>
            <a:ext cx="2201803" cy="1094613"/>
            <a:chOff x="3337670" y="5789042"/>
            <a:chExt cx="2559007" cy="1094613"/>
          </a:xfrm>
        </p:grpSpPr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03750082-1877-F94F-9373-FAB31D23A224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4" name="Rectangle 52">
              <a:extLst>
                <a:ext uri="{FF2B5EF4-FFF2-40B4-BE49-F238E27FC236}">
                  <a16:creationId xmlns:a16="http://schemas.microsoft.com/office/drawing/2014/main" id="{BC592D3F-D9B4-BE49-A88B-1BAF3BA6EA15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571B5889-81C1-2148-A5AD-017A12F520B4}"/>
              </a:ext>
            </a:extLst>
          </p:cNvPr>
          <p:cNvGrpSpPr/>
          <p:nvPr/>
        </p:nvGrpSpPr>
        <p:grpSpPr>
          <a:xfrm>
            <a:off x="6047798" y="6672676"/>
            <a:ext cx="2201803" cy="1094613"/>
            <a:chOff x="3337670" y="5789042"/>
            <a:chExt cx="2559007" cy="1094613"/>
          </a:xfrm>
        </p:grpSpPr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BACF73A3-7DCB-4C45-9616-0352E7CF3A7F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7" name="Rectangle 52">
              <a:extLst>
                <a:ext uri="{FF2B5EF4-FFF2-40B4-BE49-F238E27FC236}">
                  <a16:creationId xmlns:a16="http://schemas.microsoft.com/office/drawing/2014/main" id="{BC13DFB3-3834-5A48-95B3-0A24281C12A9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B4BF2BA3-4BE3-7F4B-9974-E7C5AC980105}"/>
              </a:ext>
            </a:extLst>
          </p:cNvPr>
          <p:cNvGrpSpPr/>
          <p:nvPr/>
        </p:nvGrpSpPr>
        <p:grpSpPr>
          <a:xfrm>
            <a:off x="6063012" y="9583763"/>
            <a:ext cx="2201803" cy="1094613"/>
            <a:chOff x="3337670" y="5789042"/>
            <a:chExt cx="2559007" cy="1094613"/>
          </a:xfrm>
        </p:grpSpPr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2F7DF88E-FB3A-994A-BC58-9094F84FF269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0" name="Rectangle 52">
              <a:extLst>
                <a:ext uri="{FF2B5EF4-FFF2-40B4-BE49-F238E27FC236}">
                  <a16:creationId xmlns:a16="http://schemas.microsoft.com/office/drawing/2014/main" id="{4CF54235-286D-6E46-93AF-3682E09D92D0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3778BE0B-EEC3-D441-A60C-DCB4F3A5FCBD}"/>
              </a:ext>
            </a:extLst>
          </p:cNvPr>
          <p:cNvGrpSpPr/>
          <p:nvPr/>
        </p:nvGrpSpPr>
        <p:grpSpPr>
          <a:xfrm>
            <a:off x="5786567" y="10906902"/>
            <a:ext cx="2201803" cy="1094613"/>
            <a:chOff x="3337670" y="5789042"/>
            <a:chExt cx="2559007" cy="1094613"/>
          </a:xfrm>
        </p:grpSpPr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id="{FA53F1CC-0F18-3E43-9529-13C60A4EE170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3" name="Rectangle 52">
              <a:extLst>
                <a:ext uri="{FF2B5EF4-FFF2-40B4-BE49-F238E27FC236}">
                  <a16:creationId xmlns:a16="http://schemas.microsoft.com/office/drawing/2014/main" id="{A24F29A3-DACF-B544-905C-DE433D9302AD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4DC1390A-C8E0-C145-81A9-CF91D4710AE7}"/>
              </a:ext>
            </a:extLst>
          </p:cNvPr>
          <p:cNvGrpSpPr/>
          <p:nvPr/>
        </p:nvGrpSpPr>
        <p:grpSpPr>
          <a:xfrm>
            <a:off x="9185719" y="5282824"/>
            <a:ext cx="2201803" cy="1094613"/>
            <a:chOff x="3337670" y="5789042"/>
            <a:chExt cx="2559007" cy="1094613"/>
          </a:xfrm>
        </p:grpSpPr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B056E574-DD3E-A640-AA52-3F7C0686777A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86" name="Rectangle 52">
              <a:extLst>
                <a:ext uri="{FF2B5EF4-FFF2-40B4-BE49-F238E27FC236}">
                  <a16:creationId xmlns:a16="http://schemas.microsoft.com/office/drawing/2014/main" id="{2AE0FC69-AFF9-8441-8370-0244D9F8DEF7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A644315C-04BD-CE48-ABDB-FCE395FF27A6}"/>
              </a:ext>
            </a:extLst>
          </p:cNvPr>
          <p:cNvGrpSpPr/>
          <p:nvPr/>
        </p:nvGrpSpPr>
        <p:grpSpPr>
          <a:xfrm>
            <a:off x="9454559" y="6686286"/>
            <a:ext cx="2201803" cy="1094613"/>
            <a:chOff x="3337670" y="5789042"/>
            <a:chExt cx="2559007" cy="1094613"/>
          </a:xfrm>
        </p:grpSpPr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05C74CBF-11E9-9B4C-9CB3-452B0E9E24C7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5B79095F-FC38-5947-B976-337F448A965A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8221BABF-EF90-3A4C-A154-6D337954E181}"/>
              </a:ext>
            </a:extLst>
          </p:cNvPr>
          <p:cNvGrpSpPr/>
          <p:nvPr/>
        </p:nvGrpSpPr>
        <p:grpSpPr>
          <a:xfrm>
            <a:off x="9469773" y="9597373"/>
            <a:ext cx="2201803" cy="1094613"/>
            <a:chOff x="3337670" y="5789042"/>
            <a:chExt cx="2559007" cy="1094613"/>
          </a:xfrm>
        </p:grpSpPr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012039AD-AE9B-5843-8FAC-D4E1A2B1EB44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2" name="Rectangle 52">
              <a:extLst>
                <a:ext uri="{FF2B5EF4-FFF2-40B4-BE49-F238E27FC236}">
                  <a16:creationId xmlns:a16="http://schemas.microsoft.com/office/drawing/2014/main" id="{DC42557C-0BC9-9944-BBBF-78A6FB8A02AE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EE52DBD1-BC56-4A4A-864D-8E9B001791CA}"/>
              </a:ext>
            </a:extLst>
          </p:cNvPr>
          <p:cNvGrpSpPr/>
          <p:nvPr/>
        </p:nvGrpSpPr>
        <p:grpSpPr>
          <a:xfrm>
            <a:off x="9193328" y="10920512"/>
            <a:ext cx="2201803" cy="1094613"/>
            <a:chOff x="3337670" y="5789042"/>
            <a:chExt cx="2559007" cy="1094613"/>
          </a:xfrm>
        </p:grpSpPr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50B6610F-9070-124F-B85D-BC7EBE4B2175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5" name="Rectangle 52">
              <a:extLst>
                <a:ext uri="{FF2B5EF4-FFF2-40B4-BE49-F238E27FC236}">
                  <a16:creationId xmlns:a16="http://schemas.microsoft.com/office/drawing/2014/main" id="{B57D0FEA-5182-904F-8C16-BA45CEF50896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2A01F6F8-7348-7D4E-A54E-6A76AC26ED55}"/>
              </a:ext>
            </a:extLst>
          </p:cNvPr>
          <p:cNvGrpSpPr/>
          <p:nvPr/>
        </p:nvGrpSpPr>
        <p:grpSpPr>
          <a:xfrm>
            <a:off x="12569737" y="5282824"/>
            <a:ext cx="2201803" cy="1094613"/>
            <a:chOff x="3337670" y="5789042"/>
            <a:chExt cx="2559007" cy="1094613"/>
          </a:xfrm>
        </p:grpSpPr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D3DC4E6A-A202-8640-86D9-5D1357FA10CA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8" name="Rectangle 52">
              <a:extLst>
                <a:ext uri="{FF2B5EF4-FFF2-40B4-BE49-F238E27FC236}">
                  <a16:creationId xmlns:a16="http://schemas.microsoft.com/office/drawing/2014/main" id="{7822EB03-D8DE-854F-8333-15117A778566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2B33333-6518-364F-BB30-E76B9A6E286E}"/>
              </a:ext>
            </a:extLst>
          </p:cNvPr>
          <p:cNvGrpSpPr/>
          <p:nvPr/>
        </p:nvGrpSpPr>
        <p:grpSpPr>
          <a:xfrm>
            <a:off x="12838577" y="6686286"/>
            <a:ext cx="2201803" cy="1094613"/>
            <a:chOff x="3337670" y="5789042"/>
            <a:chExt cx="2559007" cy="1094613"/>
          </a:xfrm>
        </p:grpSpPr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C25D280B-AB79-BF44-B685-BF118245A3F3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1" name="Rectangle 52">
              <a:extLst>
                <a:ext uri="{FF2B5EF4-FFF2-40B4-BE49-F238E27FC236}">
                  <a16:creationId xmlns:a16="http://schemas.microsoft.com/office/drawing/2014/main" id="{7C619886-D9CB-7940-8ED1-CE7DF58AE94D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F2B7AA16-E340-7949-AC51-41E40BAD15AD}"/>
              </a:ext>
            </a:extLst>
          </p:cNvPr>
          <p:cNvGrpSpPr/>
          <p:nvPr/>
        </p:nvGrpSpPr>
        <p:grpSpPr>
          <a:xfrm>
            <a:off x="12853791" y="9597373"/>
            <a:ext cx="2201803" cy="1094613"/>
            <a:chOff x="3337670" y="5789042"/>
            <a:chExt cx="2559007" cy="1094613"/>
          </a:xfrm>
        </p:grpSpPr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2FC7AEB7-9EEA-9649-A082-080EB689D590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4" name="Rectangle 52">
              <a:extLst>
                <a:ext uri="{FF2B5EF4-FFF2-40B4-BE49-F238E27FC236}">
                  <a16:creationId xmlns:a16="http://schemas.microsoft.com/office/drawing/2014/main" id="{563C3718-752C-F242-97E6-510D972EF775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E793B907-37F1-8442-99DC-36243B0DED23}"/>
              </a:ext>
            </a:extLst>
          </p:cNvPr>
          <p:cNvGrpSpPr/>
          <p:nvPr/>
        </p:nvGrpSpPr>
        <p:grpSpPr>
          <a:xfrm>
            <a:off x="12577346" y="10920512"/>
            <a:ext cx="2201803" cy="1094613"/>
            <a:chOff x="3337670" y="5789042"/>
            <a:chExt cx="2559007" cy="1094613"/>
          </a:xfrm>
        </p:grpSpPr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0C83924F-9E68-B84D-AF1B-22C4E9EC4CC8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7" name="Rectangle 52">
              <a:extLst>
                <a:ext uri="{FF2B5EF4-FFF2-40B4-BE49-F238E27FC236}">
                  <a16:creationId xmlns:a16="http://schemas.microsoft.com/office/drawing/2014/main" id="{7C85B0F1-E8EF-614B-B936-F016B4EED749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D309CC6D-B0D0-2F43-AA78-05C97C3772CB}"/>
              </a:ext>
            </a:extLst>
          </p:cNvPr>
          <p:cNvGrpSpPr/>
          <p:nvPr/>
        </p:nvGrpSpPr>
        <p:grpSpPr>
          <a:xfrm>
            <a:off x="15934447" y="5282824"/>
            <a:ext cx="2201803" cy="1094613"/>
            <a:chOff x="3337670" y="5789042"/>
            <a:chExt cx="2559007" cy="1094613"/>
          </a:xfrm>
        </p:grpSpPr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EC836AE1-060C-B246-AA67-9ABFE3039CF9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10" name="Rectangle 52">
              <a:extLst>
                <a:ext uri="{FF2B5EF4-FFF2-40B4-BE49-F238E27FC236}">
                  <a16:creationId xmlns:a16="http://schemas.microsoft.com/office/drawing/2014/main" id="{0C992E2B-6896-0C4E-9C5E-2168138B5EB1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C901FCCA-948F-4249-9365-1C86ACEE9DB9}"/>
              </a:ext>
            </a:extLst>
          </p:cNvPr>
          <p:cNvGrpSpPr/>
          <p:nvPr/>
        </p:nvGrpSpPr>
        <p:grpSpPr>
          <a:xfrm>
            <a:off x="16203287" y="6686286"/>
            <a:ext cx="2201803" cy="1094613"/>
            <a:chOff x="3337670" y="5789042"/>
            <a:chExt cx="2559007" cy="1094613"/>
          </a:xfrm>
        </p:grpSpPr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D7A58AB0-D8D1-7C41-8F59-23C03E07D65E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13" name="Rectangle 52">
              <a:extLst>
                <a:ext uri="{FF2B5EF4-FFF2-40B4-BE49-F238E27FC236}">
                  <a16:creationId xmlns:a16="http://schemas.microsoft.com/office/drawing/2014/main" id="{03406FEE-80AE-BD45-9ECB-E080CAADB8CB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DC480777-220C-EA4C-8AFD-AD2F44DBE366}"/>
              </a:ext>
            </a:extLst>
          </p:cNvPr>
          <p:cNvGrpSpPr/>
          <p:nvPr/>
        </p:nvGrpSpPr>
        <p:grpSpPr>
          <a:xfrm>
            <a:off x="16218501" y="9597373"/>
            <a:ext cx="2201803" cy="1094613"/>
            <a:chOff x="3337670" y="5789042"/>
            <a:chExt cx="2559007" cy="1094613"/>
          </a:xfrm>
        </p:grpSpPr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08A306C2-6EB9-D24A-9BF4-F5EF67686144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16" name="Rectangle 52">
              <a:extLst>
                <a:ext uri="{FF2B5EF4-FFF2-40B4-BE49-F238E27FC236}">
                  <a16:creationId xmlns:a16="http://schemas.microsoft.com/office/drawing/2014/main" id="{E5BFD14E-587A-374F-B1C9-C42A9530EC3F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904B6629-D9B9-A341-A7F4-738673CC2601}"/>
              </a:ext>
            </a:extLst>
          </p:cNvPr>
          <p:cNvGrpSpPr/>
          <p:nvPr/>
        </p:nvGrpSpPr>
        <p:grpSpPr>
          <a:xfrm>
            <a:off x="15942056" y="10920512"/>
            <a:ext cx="2201803" cy="1094613"/>
            <a:chOff x="3337670" y="5789042"/>
            <a:chExt cx="2559007" cy="1094613"/>
          </a:xfrm>
        </p:grpSpPr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E85E34F3-F51E-7A43-8592-C57E320BBE39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19" name="Rectangle 52">
              <a:extLst>
                <a:ext uri="{FF2B5EF4-FFF2-40B4-BE49-F238E27FC236}">
                  <a16:creationId xmlns:a16="http://schemas.microsoft.com/office/drawing/2014/main" id="{6DCB601A-D388-8546-BD16-46288E90B9E5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9893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92201</TotalTime>
  <Words>141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16430</cp:revision>
  <dcterms:created xsi:type="dcterms:W3CDTF">2014-11-12T21:47:38Z</dcterms:created>
  <dcterms:modified xsi:type="dcterms:W3CDTF">2022-05-26T04:45:38Z</dcterms:modified>
  <cp:category/>
</cp:coreProperties>
</file>