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1" r:id="rId1"/>
  </p:sldMasterIdLst>
  <p:notesMasterIdLst>
    <p:notesMasterId r:id="rId3"/>
  </p:notesMasterIdLst>
  <p:sldIdLst>
    <p:sldId id="310" r:id="rId2"/>
  </p:sldIdLst>
  <p:sldSz cx="2437765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BF5"/>
    <a:srgbClr val="C4D4E2"/>
    <a:srgbClr val="FFC88A"/>
    <a:srgbClr val="F2F2F2"/>
    <a:srgbClr val="5A5A66"/>
    <a:srgbClr val="000000"/>
    <a:srgbClr val="EFF1F8"/>
    <a:srgbClr val="373737"/>
    <a:srgbClr val="445469"/>
    <a:srgbClr val="626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50000" autoAdjust="0"/>
  </p:normalViewPr>
  <p:slideViewPr>
    <p:cSldViewPr snapToGrid="0" snapToObjects="1">
      <p:cViewPr varScale="1">
        <p:scale>
          <a:sx n="36" d="100"/>
          <a:sy n="36" d="100"/>
        </p:scale>
        <p:origin x="1044" y="9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73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62160" y="487681"/>
            <a:ext cx="23443173" cy="1275587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9382" y="1764752"/>
            <a:ext cx="19928729" cy="5852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14396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8170" y="7739269"/>
            <a:ext cx="17531153" cy="2776330"/>
          </a:xfrm>
        </p:spPr>
        <p:txBody>
          <a:bodyPr>
            <a:normAutofit/>
          </a:bodyPr>
          <a:lstStyle>
            <a:lvl1pPr marL="0" indent="0" algn="ctr">
              <a:buNone/>
              <a:defRPr sz="4399">
                <a:solidFill>
                  <a:schemeClr val="tx1"/>
                </a:solidFill>
              </a:defRPr>
            </a:lvl1pPr>
            <a:lvl2pPr marL="914171" indent="0" algn="ctr">
              <a:buNone/>
              <a:defRPr sz="4399"/>
            </a:lvl2pPr>
            <a:lvl3pPr marL="1828343" indent="0" algn="ctr">
              <a:buNone/>
              <a:defRPr sz="4399"/>
            </a:lvl3pPr>
            <a:lvl4pPr marL="2742514" indent="0" algn="ctr">
              <a:buNone/>
              <a:defRPr sz="3999"/>
            </a:lvl4pPr>
            <a:lvl5pPr marL="3656686" indent="0" algn="ctr">
              <a:buNone/>
              <a:defRPr sz="3999"/>
            </a:lvl5pPr>
            <a:lvl6pPr marL="4570857" indent="0" algn="ctr">
              <a:buNone/>
              <a:defRPr sz="3999"/>
            </a:lvl6pPr>
            <a:lvl7pPr marL="5485028" indent="0" algn="ctr">
              <a:buNone/>
              <a:defRPr sz="3999"/>
            </a:lvl7pPr>
            <a:lvl8pPr marL="6399200" indent="0" algn="ctr">
              <a:buNone/>
              <a:defRPr sz="3999"/>
            </a:lvl8pPr>
            <a:lvl9pPr marL="7313371" indent="0" algn="ctr">
              <a:buNone/>
              <a:defRPr sz="3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956290" y="7467600"/>
            <a:ext cx="16454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00883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4146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5256" y="1524000"/>
            <a:ext cx="4646990" cy="10820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5405" y="1524000"/>
            <a:ext cx="14855130" cy="10820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2978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028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6292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272" y="2347150"/>
            <a:ext cx="19928729" cy="58521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14396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8965" y="8309040"/>
            <a:ext cx="17533625" cy="2727612"/>
          </a:xfrm>
        </p:spPr>
        <p:txBody>
          <a:bodyPr anchor="t">
            <a:normAutofit/>
          </a:bodyPr>
          <a:lstStyle>
            <a:lvl1pPr marL="0" indent="0" algn="ctr">
              <a:buNone/>
              <a:defRPr sz="4399">
                <a:solidFill>
                  <a:schemeClr val="tx1"/>
                </a:solidFill>
              </a:defRPr>
            </a:lvl1pPr>
            <a:lvl2pPr marL="914171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961369" y="8040816"/>
            <a:ext cx="16454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17262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5404" y="4114798"/>
            <a:ext cx="9507284" cy="8046720"/>
          </a:xfrm>
        </p:spPr>
        <p:txBody>
          <a:bodyPr/>
          <a:lstStyle>
            <a:lvl1pPr>
              <a:defRPr sz="4399"/>
            </a:lvl1pPr>
            <a:lvl2pPr>
              <a:defRPr sz="3999"/>
            </a:lvl2pPr>
            <a:lvl3pPr>
              <a:defRPr sz="3599"/>
            </a:lvl3pPr>
            <a:lvl4pPr>
              <a:defRPr sz="3199"/>
            </a:lvl4pPr>
            <a:lvl5pPr>
              <a:defRPr sz="3199"/>
            </a:lvl5pPr>
            <a:lvl6pPr>
              <a:defRPr sz="3199"/>
            </a:lvl6pPr>
            <a:lvl7pPr>
              <a:defRPr sz="3199"/>
            </a:lvl7pPr>
            <a:lvl8pPr>
              <a:defRPr sz="3199"/>
            </a:lvl8pPr>
            <a:lvl9pPr>
              <a:defRPr sz="31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31959" y="4114800"/>
            <a:ext cx="9507284" cy="8046720"/>
          </a:xfrm>
        </p:spPr>
        <p:txBody>
          <a:bodyPr/>
          <a:lstStyle>
            <a:lvl1pPr>
              <a:defRPr sz="4399"/>
            </a:lvl1pPr>
            <a:lvl2pPr>
              <a:defRPr sz="3999"/>
            </a:lvl2pPr>
            <a:lvl3pPr>
              <a:defRPr sz="3599"/>
            </a:lvl3pPr>
            <a:lvl4pPr>
              <a:defRPr sz="3199"/>
            </a:lvl4pPr>
            <a:lvl5pPr>
              <a:defRPr sz="3199"/>
            </a:lvl5pPr>
            <a:lvl6pPr>
              <a:defRPr sz="3199"/>
            </a:lvl6pPr>
            <a:lvl7pPr>
              <a:defRPr sz="3199"/>
            </a:lvl7pPr>
            <a:lvl8pPr>
              <a:defRPr sz="3199"/>
            </a:lvl8pPr>
            <a:lvl9pPr>
              <a:defRPr sz="31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74105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404" y="4003022"/>
            <a:ext cx="9507284" cy="15544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5404" y="5442966"/>
            <a:ext cx="9507284" cy="6766560"/>
          </a:xfrm>
        </p:spPr>
        <p:txBody>
          <a:bodyPr/>
          <a:lstStyle>
            <a:lvl1pPr>
              <a:defRPr sz="4399"/>
            </a:lvl1pPr>
            <a:lvl2pPr>
              <a:defRPr sz="3999"/>
            </a:lvl2pPr>
            <a:lvl3pPr>
              <a:defRPr sz="3599"/>
            </a:lvl3pPr>
            <a:lvl4pPr>
              <a:defRPr sz="3199"/>
            </a:lvl4pPr>
            <a:lvl5pPr>
              <a:defRPr sz="3199"/>
            </a:lvl5pPr>
            <a:lvl6pPr>
              <a:defRPr sz="3199"/>
            </a:lvl6pPr>
            <a:lvl7pPr>
              <a:defRPr sz="3199"/>
            </a:lvl7pPr>
            <a:lvl8pPr>
              <a:defRPr sz="3199"/>
            </a:lvl8pPr>
            <a:lvl9pPr>
              <a:defRPr sz="31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535081" y="3998064"/>
            <a:ext cx="9507284" cy="15544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535081" y="5438644"/>
            <a:ext cx="9507284" cy="6766560"/>
          </a:xfrm>
        </p:spPr>
        <p:txBody>
          <a:bodyPr/>
          <a:lstStyle>
            <a:lvl1pPr>
              <a:defRPr sz="4399"/>
            </a:lvl1pPr>
            <a:lvl2pPr>
              <a:defRPr sz="3999"/>
            </a:lvl2pPr>
            <a:lvl3pPr>
              <a:defRPr sz="3599"/>
            </a:lvl3pPr>
            <a:lvl4pPr>
              <a:defRPr sz="3199"/>
            </a:lvl4pPr>
            <a:lvl5pPr>
              <a:defRPr sz="3199"/>
            </a:lvl5pPr>
            <a:lvl6pPr>
              <a:defRPr sz="3199"/>
            </a:lvl6pPr>
            <a:lvl7pPr>
              <a:defRPr sz="3199"/>
            </a:lvl7pPr>
            <a:lvl8pPr>
              <a:defRPr sz="3199"/>
            </a:lvl8pPr>
            <a:lvl9pPr>
              <a:defRPr sz="31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52663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09061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41764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405" y="2194560"/>
            <a:ext cx="7861792" cy="34747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7998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01270" y="2194560"/>
            <a:ext cx="10421445" cy="9326880"/>
          </a:xfr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5405" y="5669280"/>
            <a:ext cx="7861792" cy="60350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000"/>
              </a:spcBef>
              <a:buNone/>
              <a:defRPr sz="3399"/>
            </a:lvl1pPr>
            <a:lvl2pPr marL="914171" indent="0">
              <a:buNone/>
              <a:defRPr sz="2399"/>
            </a:lvl2pPr>
            <a:lvl3pPr marL="1828343" indent="0">
              <a:buNone/>
              <a:defRPr sz="2000"/>
            </a:lvl3pPr>
            <a:lvl4pPr marL="2742514" indent="0">
              <a:buNone/>
              <a:defRPr sz="1800"/>
            </a:lvl4pPr>
            <a:lvl5pPr marL="3656686" indent="0">
              <a:buNone/>
              <a:defRPr sz="1800"/>
            </a:lvl5pPr>
            <a:lvl6pPr marL="4570857" indent="0">
              <a:buNone/>
              <a:defRPr sz="1800"/>
            </a:lvl6pPr>
            <a:lvl7pPr marL="5485028" indent="0">
              <a:buNone/>
              <a:defRPr sz="1800"/>
            </a:lvl7pPr>
            <a:lvl8pPr marL="6399200" indent="0">
              <a:buNone/>
              <a:defRPr sz="1800"/>
            </a:lvl8pPr>
            <a:lvl9pPr marL="7313371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6268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405" y="2194560"/>
            <a:ext cx="7861792" cy="34747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7998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23677" y="2139694"/>
            <a:ext cx="12194919" cy="96012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5599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5405" y="5669280"/>
            <a:ext cx="7861792" cy="57607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000"/>
              </a:spcBef>
              <a:buNone/>
              <a:defRPr sz="3399"/>
            </a:lvl1pPr>
            <a:lvl2pPr marL="914171" indent="0">
              <a:buNone/>
              <a:defRPr sz="2399"/>
            </a:lvl2pPr>
            <a:lvl3pPr marL="1828343" indent="0">
              <a:buNone/>
              <a:defRPr sz="2000"/>
            </a:lvl3pPr>
            <a:lvl4pPr marL="2742514" indent="0">
              <a:buNone/>
              <a:defRPr sz="1800"/>
            </a:lvl4pPr>
            <a:lvl5pPr marL="3656686" indent="0">
              <a:buNone/>
              <a:defRPr sz="1800"/>
            </a:lvl5pPr>
            <a:lvl6pPr marL="4570857" indent="0">
              <a:buNone/>
              <a:defRPr sz="1800"/>
            </a:lvl6pPr>
            <a:lvl7pPr marL="5485028" indent="0">
              <a:buNone/>
              <a:defRPr sz="1800"/>
            </a:lvl7pPr>
            <a:lvl8pPr marL="6399200" indent="0">
              <a:buNone/>
              <a:defRPr sz="1800"/>
            </a:lvl8pPr>
            <a:lvl9pPr marL="7313371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9740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62160" y="487681"/>
            <a:ext cx="23443173" cy="1275587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5404" y="1219200"/>
            <a:ext cx="19745897" cy="2712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406" y="4114800"/>
            <a:ext cx="19740600" cy="807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5397" y="12447657"/>
            <a:ext cx="465693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96239" y="12447657"/>
            <a:ext cx="943309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654202" y="12447657"/>
            <a:ext cx="341154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4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365669" algn="l" defTabSz="1828343" rtl="0" eaLnBrk="1" latinLnBrk="0" hangingPunct="1">
        <a:lnSpc>
          <a:spcPct val="90000"/>
        </a:lnSpc>
        <a:spcBef>
          <a:spcPts val="2799"/>
        </a:spcBef>
        <a:buClr>
          <a:schemeClr val="tx1"/>
        </a:buClr>
        <a:buSzPct val="80000"/>
        <a:buFont typeface="Corbel" pitchFamily="34" charset="0"/>
        <a:buChar char="•"/>
        <a:defRPr sz="43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-365669" algn="l" defTabSz="1828343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tx1"/>
        </a:buClr>
        <a:buSzPct val="80000"/>
        <a:buFont typeface="Corbel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2pPr>
      <a:lvl3pPr marL="1462674" indent="-365669" algn="l" defTabSz="1828343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tx1"/>
        </a:buClr>
        <a:buSzPct val="80000"/>
        <a:buFont typeface="Corbel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011177" indent="-365669" algn="l" defTabSz="1828343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tx1"/>
        </a:buClr>
        <a:buSzPct val="80000"/>
        <a:buFont typeface="Corbe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4pPr>
      <a:lvl5pPr marL="2559680" indent="-365669" algn="l" defTabSz="1828343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tx1"/>
        </a:buClr>
        <a:buSzPct val="80000"/>
        <a:buFont typeface="Corbe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5pPr>
      <a:lvl6pPr marL="3199200" indent="-457086" algn="l" defTabSz="1828343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tx1"/>
        </a:buClr>
        <a:buSzPct val="80000"/>
        <a:buFont typeface="Corbe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6pPr>
      <a:lvl7pPr marL="3799050" indent="-457086" algn="l" defTabSz="1828343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tx1"/>
        </a:buClr>
        <a:buSzPct val="80000"/>
        <a:buFont typeface="Corbe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7pPr>
      <a:lvl8pPr marL="4398900" indent="-457086" algn="l" defTabSz="1828343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tx1"/>
        </a:buClr>
        <a:buSzPct val="80000"/>
        <a:buFont typeface="Corbe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8pPr>
      <a:lvl9pPr marL="4998750" indent="-457086" algn="l" defTabSz="1828343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tx1"/>
        </a:buClr>
        <a:buSzPct val="80000"/>
        <a:buFont typeface="Corbe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Line 1">
            <a:extLst>
              <a:ext uri="{FF2B5EF4-FFF2-40B4-BE49-F238E27FC236}">
                <a16:creationId xmlns:a16="http://schemas.microsoft.com/office/drawing/2014/main" id="{3D04B08A-5A9F-8043-AEF8-BEC224C9A8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79867" y="8595721"/>
            <a:ext cx="2677092" cy="3762269"/>
          </a:xfrm>
          <a:prstGeom prst="line">
            <a:avLst/>
          </a:prstGeom>
          <a:noFill/>
          <a:ln w="44450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" name="Freeform 2">
            <a:extLst>
              <a:ext uri="{FF2B5EF4-FFF2-40B4-BE49-F238E27FC236}">
                <a16:creationId xmlns:a16="http://schemas.microsoft.com/office/drawing/2014/main" id="{4911436C-0CB9-EC48-BF10-F45704F28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798" y="5873241"/>
            <a:ext cx="2686653" cy="2677092"/>
          </a:xfrm>
          <a:custGeom>
            <a:avLst/>
            <a:gdLst>
              <a:gd name="T0" fmla="*/ 0 w 2478"/>
              <a:gd name="T1" fmla="*/ 0 h 2468"/>
              <a:gd name="T2" fmla="*/ 0 w 2478"/>
              <a:gd name="T3" fmla="*/ 0 h 2468"/>
              <a:gd name="T4" fmla="*/ 99553841 w 2478"/>
              <a:gd name="T5" fmla="*/ 0 h 2468"/>
              <a:gd name="T6" fmla="*/ 321087590 w 2478"/>
              <a:gd name="T7" fmla="*/ 220318550 h 2468"/>
              <a:gd name="T8" fmla="*/ 321087590 w 2478"/>
              <a:gd name="T9" fmla="*/ 320097634 h 2468"/>
              <a:gd name="T10" fmla="*/ 221403775 w 2478"/>
              <a:gd name="T11" fmla="*/ 320097634 h 2468"/>
              <a:gd name="T12" fmla="*/ 0 w 2478"/>
              <a:gd name="T13" fmla="*/ 99649408 h 2468"/>
              <a:gd name="T14" fmla="*/ 0 w 2478"/>
              <a:gd name="T15" fmla="*/ 0 h 24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478" h="2468">
                <a:moveTo>
                  <a:pt x="0" y="0"/>
                </a:moveTo>
                <a:lnTo>
                  <a:pt x="0" y="0"/>
                </a:lnTo>
                <a:cubicBezTo>
                  <a:pt x="768" y="0"/>
                  <a:pt x="768" y="0"/>
                  <a:pt x="768" y="0"/>
                </a:cubicBezTo>
                <a:cubicBezTo>
                  <a:pt x="1708" y="0"/>
                  <a:pt x="2477" y="759"/>
                  <a:pt x="2477" y="1698"/>
                </a:cubicBezTo>
                <a:cubicBezTo>
                  <a:pt x="2477" y="2467"/>
                  <a:pt x="2477" y="2467"/>
                  <a:pt x="2477" y="2467"/>
                </a:cubicBezTo>
                <a:cubicBezTo>
                  <a:pt x="1708" y="2467"/>
                  <a:pt x="1708" y="2467"/>
                  <a:pt x="1708" y="2467"/>
                </a:cubicBezTo>
                <a:cubicBezTo>
                  <a:pt x="759" y="2467"/>
                  <a:pt x="0" y="1707"/>
                  <a:pt x="0" y="768"/>
                </a:cubicBezTo>
                <a:lnTo>
                  <a:pt x="0" y="0"/>
                </a:ln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4" name="Freeform 3">
            <a:extLst>
              <a:ext uri="{FF2B5EF4-FFF2-40B4-BE49-F238E27FC236}">
                <a16:creationId xmlns:a16="http://schemas.microsoft.com/office/drawing/2014/main" id="{64D5197B-3586-6345-8A3E-82D6E6511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798" y="8570203"/>
            <a:ext cx="2686653" cy="2686653"/>
          </a:xfrm>
          <a:custGeom>
            <a:avLst/>
            <a:gdLst>
              <a:gd name="T0" fmla="*/ 321087590 w 2478"/>
              <a:gd name="T1" fmla="*/ 0 h 2478"/>
              <a:gd name="T2" fmla="*/ 321087590 w 2478"/>
              <a:gd name="T3" fmla="*/ 0 h 2478"/>
              <a:gd name="T4" fmla="*/ 235533480 w 2478"/>
              <a:gd name="T5" fmla="*/ 0 h 2478"/>
              <a:gd name="T6" fmla="*/ 0 w 2478"/>
              <a:gd name="T7" fmla="*/ 235533480 h 2478"/>
              <a:gd name="T8" fmla="*/ 0 w 2478"/>
              <a:gd name="T9" fmla="*/ 321087590 h 2478"/>
              <a:gd name="T10" fmla="*/ 321087590 w 2478"/>
              <a:gd name="T11" fmla="*/ 0 h 24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78" h="2478">
                <a:moveTo>
                  <a:pt x="2477" y="0"/>
                </a:moveTo>
                <a:lnTo>
                  <a:pt x="2477" y="0"/>
                </a:lnTo>
                <a:cubicBezTo>
                  <a:pt x="1817" y="0"/>
                  <a:pt x="1817" y="0"/>
                  <a:pt x="1817" y="0"/>
                </a:cubicBezTo>
                <a:cubicBezTo>
                  <a:pt x="814" y="0"/>
                  <a:pt x="0" y="814"/>
                  <a:pt x="0" y="1817"/>
                </a:cubicBezTo>
                <a:cubicBezTo>
                  <a:pt x="0" y="2477"/>
                  <a:pt x="0" y="2477"/>
                  <a:pt x="0" y="2477"/>
                </a:cubicBezTo>
                <a:lnTo>
                  <a:pt x="2477" y="0"/>
                </a:ln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5" name="Freeform 4">
            <a:extLst>
              <a:ext uri="{FF2B5EF4-FFF2-40B4-BE49-F238E27FC236}">
                <a16:creationId xmlns:a16="http://schemas.microsoft.com/office/drawing/2014/main" id="{4B0AFBED-AB4C-9D48-9304-96F4BEA67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798" y="8570203"/>
            <a:ext cx="2686653" cy="2686653"/>
          </a:xfrm>
          <a:custGeom>
            <a:avLst/>
            <a:gdLst>
              <a:gd name="T0" fmla="*/ 0 w 2478"/>
              <a:gd name="T1" fmla="*/ 321087590 h 2478"/>
              <a:gd name="T2" fmla="*/ 0 w 2478"/>
              <a:gd name="T3" fmla="*/ 321087590 h 2478"/>
              <a:gd name="T4" fmla="*/ 85554110 w 2478"/>
              <a:gd name="T5" fmla="*/ 321087590 h 2478"/>
              <a:gd name="T6" fmla="*/ 321087590 w 2478"/>
              <a:gd name="T7" fmla="*/ 85554110 h 2478"/>
              <a:gd name="T8" fmla="*/ 321087590 w 2478"/>
              <a:gd name="T9" fmla="*/ 0 h 2478"/>
              <a:gd name="T10" fmla="*/ 0 w 2478"/>
              <a:gd name="T11" fmla="*/ 321087590 h 24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78" h="2478">
                <a:moveTo>
                  <a:pt x="0" y="2477"/>
                </a:moveTo>
                <a:lnTo>
                  <a:pt x="0" y="2477"/>
                </a:lnTo>
                <a:cubicBezTo>
                  <a:pt x="660" y="2477"/>
                  <a:pt x="660" y="2477"/>
                  <a:pt x="660" y="2477"/>
                </a:cubicBezTo>
                <a:cubicBezTo>
                  <a:pt x="1663" y="2477"/>
                  <a:pt x="2477" y="1663"/>
                  <a:pt x="2477" y="660"/>
                </a:cubicBezTo>
                <a:cubicBezTo>
                  <a:pt x="2477" y="0"/>
                  <a:pt x="2477" y="0"/>
                  <a:pt x="2477" y="0"/>
                </a:cubicBezTo>
                <a:lnTo>
                  <a:pt x="0" y="2477"/>
                </a:ln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58" name="Line 247">
            <a:extLst>
              <a:ext uri="{FF2B5EF4-FFF2-40B4-BE49-F238E27FC236}">
                <a16:creationId xmlns:a16="http://schemas.microsoft.com/office/drawing/2014/main" id="{38CB69CD-5551-314D-AE5C-86E61594B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7451" y="8590938"/>
            <a:ext cx="15501606" cy="0"/>
          </a:xfrm>
          <a:prstGeom prst="line">
            <a:avLst/>
          </a:prstGeom>
          <a:noFill/>
          <a:ln w="44450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46" name="Freeform 335">
            <a:extLst>
              <a:ext uri="{FF2B5EF4-FFF2-40B4-BE49-F238E27FC236}">
                <a16:creationId xmlns:a16="http://schemas.microsoft.com/office/drawing/2014/main" id="{22B3D00B-DD46-F745-9442-3B5CDB653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9848" y="5545747"/>
            <a:ext cx="3948711" cy="6028237"/>
          </a:xfrm>
          <a:custGeom>
            <a:avLst/>
            <a:gdLst>
              <a:gd name="T0" fmla="*/ 100612648 w 3644"/>
              <a:gd name="T1" fmla="*/ 4666873 h 5560"/>
              <a:gd name="T2" fmla="*/ 100612648 w 3644"/>
              <a:gd name="T3" fmla="*/ 4666873 h 5560"/>
              <a:gd name="T4" fmla="*/ 97116395 w 3644"/>
              <a:gd name="T5" fmla="*/ 4666873 h 5560"/>
              <a:gd name="T6" fmla="*/ 40918329 w 3644"/>
              <a:gd name="T7" fmla="*/ 131315827 h 5560"/>
              <a:gd name="T8" fmla="*/ 126380785 w 3644"/>
              <a:gd name="T9" fmla="*/ 363095427 h 5560"/>
              <a:gd name="T10" fmla="*/ 40918329 w 3644"/>
              <a:gd name="T11" fmla="*/ 595134619 h 5560"/>
              <a:gd name="T12" fmla="*/ 95950857 w 3644"/>
              <a:gd name="T13" fmla="*/ 720617035 h 5560"/>
              <a:gd name="T14" fmla="*/ 109935511 w 3644"/>
              <a:gd name="T15" fmla="*/ 720617035 h 5560"/>
              <a:gd name="T16" fmla="*/ 468229890 w 3644"/>
              <a:gd name="T17" fmla="*/ 369058453 h 5560"/>
              <a:gd name="T18" fmla="*/ 100612648 w 3644"/>
              <a:gd name="T19" fmla="*/ 4666873 h 55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44" h="5560">
                <a:moveTo>
                  <a:pt x="777" y="36"/>
                </a:moveTo>
                <a:lnTo>
                  <a:pt x="777" y="36"/>
                </a:lnTo>
                <a:cubicBezTo>
                  <a:pt x="768" y="36"/>
                  <a:pt x="759" y="36"/>
                  <a:pt x="750" y="36"/>
                </a:cubicBezTo>
                <a:cubicBezTo>
                  <a:pt x="253" y="54"/>
                  <a:pt x="0" y="633"/>
                  <a:pt x="316" y="1013"/>
                </a:cubicBezTo>
                <a:cubicBezTo>
                  <a:pt x="732" y="1491"/>
                  <a:pt x="976" y="2114"/>
                  <a:pt x="976" y="2801"/>
                </a:cubicBezTo>
                <a:cubicBezTo>
                  <a:pt x="976" y="3479"/>
                  <a:pt x="732" y="4103"/>
                  <a:pt x="316" y="4591"/>
                </a:cubicBezTo>
                <a:cubicBezTo>
                  <a:pt x="0" y="4962"/>
                  <a:pt x="253" y="5540"/>
                  <a:pt x="741" y="5559"/>
                </a:cubicBezTo>
                <a:cubicBezTo>
                  <a:pt x="777" y="5559"/>
                  <a:pt x="813" y="5559"/>
                  <a:pt x="849" y="5559"/>
                </a:cubicBezTo>
                <a:cubicBezTo>
                  <a:pt x="2359" y="5559"/>
                  <a:pt x="3589" y="4347"/>
                  <a:pt x="3616" y="2847"/>
                </a:cubicBezTo>
                <a:cubicBezTo>
                  <a:pt x="3643" y="1274"/>
                  <a:pt x="2350" y="0"/>
                  <a:pt x="777" y="36"/>
                </a:cubicBez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47" name="Line 336">
            <a:extLst>
              <a:ext uri="{FF2B5EF4-FFF2-40B4-BE49-F238E27FC236}">
                <a16:creationId xmlns:a16="http://schemas.microsoft.com/office/drawing/2014/main" id="{DCF71CBE-2A32-FF43-942B-F44851C559AC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5581" y="4823887"/>
            <a:ext cx="2677092" cy="3752711"/>
          </a:xfrm>
          <a:prstGeom prst="line">
            <a:avLst/>
          </a:prstGeom>
          <a:noFill/>
          <a:ln w="44450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48" name="Freeform 337">
            <a:extLst>
              <a:ext uri="{FF2B5EF4-FFF2-40B4-BE49-F238E27FC236}">
                <a16:creationId xmlns:a16="http://schemas.microsoft.com/office/drawing/2014/main" id="{BD8F522A-3319-A040-A6ED-DFF023F9C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1787" y="7281075"/>
            <a:ext cx="463712" cy="463712"/>
          </a:xfrm>
          <a:custGeom>
            <a:avLst/>
            <a:gdLst>
              <a:gd name="T0" fmla="*/ 28354035 w 426"/>
              <a:gd name="T1" fmla="*/ 55532194 h 426"/>
              <a:gd name="T2" fmla="*/ 28354035 w 426"/>
              <a:gd name="T3" fmla="*/ 55532194 h 426"/>
              <a:gd name="T4" fmla="*/ 0 w 426"/>
              <a:gd name="T5" fmla="*/ 27178159 h 426"/>
              <a:gd name="T6" fmla="*/ 28354035 w 426"/>
              <a:gd name="T7" fmla="*/ 0 h 426"/>
              <a:gd name="T8" fmla="*/ 55532194 w 426"/>
              <a:gd name="T9" fmla="*/ 27178159 h 426"/>
              <a:gd name="T10" fmla="*/ 28354035 w 426"/>
              <a:gd name="T11" fmla="*/ 55532194 h 4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6" h="426">
                <a:moveTo>
                  <a:pt x="217" y="425"/>
                </a:moveTo>
                <a:lnTo>
                  <a:pt x="217" y="425"/>
                </a:lnTo>
                <a:cubicBezTo>
                  <a:pt x="100" y="425"/>
                  <a:pt x="0" y="326"/>
                  <a:pt x="0" y="208"/>
                </a:cubicBezTo>
                <a:cubicBezTo>
                  <a:pt x="0" y="91"/>
                  <a:pt x="100" y="0"/>
                  <a:pt x="217" y="0"/>
                </a:cubicBezTo>
                <a:cubicBezTo>
                  <a:pt x="335" y="0"/>
                  <a:pt x="425" y="91"/>
                  <a:pt x="425" y="208"/>
                </a:cubicBezTo>
                <a:cubicBezTo>
                  <a:pt x="425" y="326"/>
                  <a:pt x="335" y="425"/>
                  <a:pt x="217" y="42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50" name="Freeform 339">
            <a:extLst>
              <a:ext uri="{FF2B5EF4-FFF2-40B4-BE49-F238E27FC236}">
                <a16:creationId xmlns:a16="http://schemas.microsoft.com/office/drawing/2014/main" id="{92CF7510-E228-8C43-80C2-131FE23B6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0464" y="5952090"/>
            <a:ext cx="468491" cy="463712"/>
          </a:xfrm>
          <a:custGeom>
            <a:avLst/>
            <a:gdLst>
              <a:gd name="T0" fmla="*/ 27755799 w 434"/>
              <a:gd name="T1" fmla="*/ 55532194 h 426"/>
              <a:gd name="T2" fmla="*/ 27755799 w 434"/>
              <a:gd name="T3" fmla="*/ 55532194 h 426"/>
              <a:gd name="T4" fmla="*/ 0 w 434"/>
              <a:gd name="T5" fmla="*/ 27178159 h 426"/>
              <a:gd name="T6" fmla="*/ 27755799 w 434"/>
              <a:gd name="T7" fmla="*/ 0 h 426"/>
              <a:gd name="T8" fmla="*/ 55640287 w 434"/>
              <a:gd name="T9" fmla="*/ 27178159 h 426"/>
              <a:gd name="T10" fmla="*/ 27755799 w 434"/>
              <a:gd name="T11" fmla="*/ 55532194 h 4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34" h="426">
                <a:moveTo>
                  <a:pt x="216" y="425"/>
                </a:moveTo>
                <a:lnTo>
                  <a:pt x="216" y="425"/>
                </a:lnTo>
                <a:cubicBezTo>
                  <a:pt x="99" y="425"/>
                  <a:pt x="0" y="325"/>
                  <a:pt x="0" y="208"/>
                </a:cubicBezTo>
                <a:cubicBezTo>
                  <a:pt x="0" y="90"/>
                  <a:pt x="99" y="0"/>
                  <a:pt x="216" y="0"/>
                </a:cubicBezTo>
                <a:cubicBezTo>
                  <a:pt x="334" y="0"/>
                  <a:pt x="433" y="90"/>
                  <a:pt x="433" y="208"/>
                </a:cubicBezTo>
                <a:cubicBezTo>
                  <a:pt x="433" y="325"/>
                  <a:pt x="334" y="425"/>
                  <a:pt x="216" y="42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38" name="Freeform 427">
            <a:extLst>
              <a:ext uri="{FF2B5EF4-FFF2-40B4-BE49-F238E27FC236}">
                <a16:creationId xmlns:a16="http://schemas.microsoft.com/office/drawing/2014/main" id="{D907333C-0880-5D49-8F8A-7155771BA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3140" y="9456214"/>
            <a:ext cx="463709" cy="463709"/>
          </a:xfrm>
          <a:custGeom>
            <a:avLst/>
            <a:gdLst>
              <a:gd name="T0" fmla="*/ 28353489 w 426"/>
              <a:gd name="T1" fmla="*/ 55531472 h 426"/>
              <a:gd name="T2" fmla="*/ 28353489 w 426"/>
              <a:gd name="T3" fmla="*/ 55531472 h 426"/>
              <a:gd name="T4" fmla="*/ 0 w 426"/>
              <a:gd name="T5" fmla="*/ 27177621 h 426"/>
              <a:gd name="T6" fmla="*/ 28353489 w 426"/>
              <a:gd name="T7" fmla="*/ 0 h 426"/>
              <a:gd name="T8" fmla="*/ 55531472 w 426"/>
              <a:gd name="T9" fmla="*/ 27177621 h 426"/>
              <a:gd name="T10" fmla="*/ 28353489 w 426"/>
              <a:gd name="T11" fmla="*/ 55531472 h 4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6" h="426">
                <a:moveTo>
                  <a:pt x="217" y="425"/>
                </a:moveTo>
                <a:lnTo>
                  <a:pt x="217" y="425"/>
                </a:lnTo>
                <a:cubicBezTo>
                  <a:pt x="100" y="425"/>
                  <a:pt x="0" y="326"/>
                  <a:pt x="0" y="208"/>
                </a:cubicBezTo>
                <a:cubicBezTo>
                  <a:pt x="0" y="90"/>
                  <a:pt x="100" y="0"/>
                  <a:pt x="217" y="0"/>
                </a:cubicBezTo>
                <a:cubicBezTo>
                  <a:pt x="335" y="0"/>
                  <a:pt x="425" y="90"/>
                  <a:pt x="425" y="208"/>
                </a:cubicBezTo>
                <a:cubicBezTo>
                  <a:pt x="425" y="326"/>
                  <a:pt x="335" y="425"/>
                  <a:pt x="217" y="42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2" name="Freeform 471">
            <a:extLst>
              <a:ext uri="{FF2B5EF4-FFF2-40B4-BE49-F238E27FC236}">
                <a16:creationId xmlns:a16="http://schemas.microsoft.com/office/drawing/2014/main" id="{F17ED98D-C5D6-984D-B612-9D7955CF2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2706" y="10780418"/>
            <a:ext cx="463712" cy="463712"/>
          </a:xfrm>
          <a:custGeom>
            <a:avLst/>
            <a:gdLst>
              <a:gd name="T0" fmla="*/ 28354035 w 426"/>
              <a:gd name="T1" fmla="*/ 55532194 h 426"/>
              <a:gd name="T2" fmla="*/ 28354035 w 426"/>
              <a:gd name="T3" fmla="*/ 55532194 h 426"/>
              <a:gd name="T4" fmla="*/ 0 w 426"/>
              <a:gd name="T5" fmla="*/ 27178159 h 426"/>
              <a:gd name="T6" fmla="*/ 28354035 w 426"/>
              <a:gd name="T7" fmla="*/ 0 h 426"/>
              <a:gd name="T8" fmla="*/ 55532194 w 426"/>
              <a:gd name="T9" fmla="*/ 27178159 h 426"/>
              <a:gd name="T10" fmla="*/ 28354035 w 426"/>
              <a:gd name="T11" fmla="*/ 55532194 h 4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6" h="426">
                <a:moveTo>
                  <a:pt x="217" y="425"/>
                </a:moveTo>
                <a:lnTo>
                  <a:pt x="217" y="425"/>
                </a:lnTo>
                <a:cubicBezTo>
                  <a:pt x="100" y="425"/>
                  <a:pt x="0" y="326"/>
                  <a:pt x="0" y="208"/>
                </a:cubicBezTo>
                <a:cubicBezTo>
                  <a:pt x="0" y="91"/>
                  <a:pt x="100" y="0"/>
                  <a:pt x="217" y="0"/>
                </a:cubicBezTo>
                <a:cubicBezTo>
                  <a:pt x="335" y="0"/>
                  <a:pt x="425" y="91"/>
                  <a:pt x="425" y="208"/>
                </a:cubicBezTo>
                <a:cubicBezTo>
                  <a:pt x="425" y="326"/>
                  <a:pt x="335" y="425"/>
                  <a:pt x="217" y="42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9" name="Line 518">
            <a:extLst>
              <a:ext uri="{FF2B5EF4-FFF2-40B4-BE49-F238E27FC236}">
                <a16:creationId xmlns:a16="http://schemas.microsoft.com/office/drawing/2014/main" id="{ADE61476-F2EE-9945-A05A-02A5707CC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22020" y="4823887"/>
            <a:ext cx="2662752" cy="3752711"/>
          </a:xfrm>
          <a:prstGeom prst="line">
            <a:avLst/>
          </a:prstGeom>
          <a:noFill/>
          <a:ln w="44450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0" name="Freeform 519">
            <a:extLst>
              <a:ext uri="{FF2B5EF4-FFF2-40B4-BE49-F238E27FC236}">
                <a16:creationId xmlns:a16="http://schemas.microsoft.com/office/drawing/2014/main" id="{3B9E8C9B-6F4C-CD47-AC90-12671DEC4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33447" y="7281075"/>
            <a:ext cx="463712" cy="463712"/>
          </a:xfrm>
          <a:custGeom>
            <a:avLst/>
            <a:gdLst>
              <a:gd name="T0" fmla="*/ 27178159 w 426"/>
              <a:gd name="T1" fmla="*/ 55532194 h 426"/>
              <a:gd name="T2" fmla="*/ 27178159 w 426"/>
              <a:gd name="T3" fmla="*/ 55532194 h 426"/>
              <a:gd name="T4" fmla="*/ 0 w 426"/>
              <a:gd name="T5" fmla="*/ 27178159 h 426"/>
              <a:gd name="T6" fmla="*/ 27178159 w 426"/>
              <a:gd name="T7" fmla="*/ 0 h 426"/>
              <a:gd name="T8" fmla="*/ 55532194 w 426"/>
              <a:gd name="T9" fmla="*/ 27178159 h 426"/>
              <a:gd name="T10" fmla="*/ 27178159 w 426"/>
              <a:gd name="T11" fmla="*/ 55532194 h 4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6" h="426">
                <a:moveTo>
                  <a:pt x="208" y="425"/>
                </a:moveTo>
                <a:lnTo>
                  <a:pt x="208" y="425"/>
                </a:lnTo>
                <a:cubicBezTo>
                  <a:pt x="91" y="425"/>
                  <a:pt x="0" y="326"/>
                  <a:pt x="0" y="208"/>
                </a:cubicBezTo>
                <a:cubicBezTo>
                  <a:pt x="0" y="91"/>
                  <a:pt x="91" y="0"/>
                  <a:pt x="208" y="0"/>
                </a:cubicBezTo>
                <a:cubicBezTo>
                  <a:pt x="326" y="0"/>
                  <a:pt x="425" y="91"/>
                  <a:pt x="425" y="208"/>
                </a:cubicBezTo>
                <a:cubicBezTo>
                  <a:pt x="425" y="326"/>
                  <a:pt x="326" y="425"/>
                  <a:pt x="208" y="4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2" name="Freeform 521">
            <a:extLst>
              <a:ext uri="{FF2B5EF4-FFF2-40B4-BE49-F238E27FC236}">
                <a16:creationId xmlns:a16="http://schemas.microsoft.com/office/drawing/2014/main" id="{45DF3166-E00C-3041-98C9-B8CAADD58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6904" y="5952090"/>
            <a:ext cx="463712" cy="463712"/>
          </a:xfrm>
          <a:custGeom>
            <a:avLst/>
            <a:gdLst>
              <a:gd name="T0" fmla="*/ 27178159 w 426"/>
              <a:gd name="T1" fmla="*/ 55532194 h 426"/>
              <a:gd name="T2" fmla="*/ 27178159 w 426"/>
              <a:gd name="T3" fmla="*/ 55532194 h 426"/>
              <a:gd name="T4" fmla="*/ 0 w 426"/>
              <a:gd name="T5" fmla="*/ 27178159 h 426"/>
              <a:gd name="T6" fmla="*/ 27178159 w 426"/>
              <a:gd name="T7" fmla="*/ 0 h 426"/>
              <a:gd name="T8" fmla="*/ 55532194 w 426"/>
              <a:gd name="T9" fmla="*/ 27178159 h 426"/>
              <a:gd name="T10" fmla="*/ 27178159 w 426"/>
              <a:gd name="T11" fmla="*/ 55532194 h 4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6" h="426">
                <a:moveTo>
                  <a:pt x="208" y="425"/>
                </a:moveTo>
                <a:lnTo>
                  <a:pt x="208" y="425"/>
                </a:lnTo>
                <a:cubicBezTo>
                  <a:pt x="90" y="425"/>
                  <a:pt x="0" y="325"/>
                  <a:pt x="0" y="208"/>
                </a:cubicBezTo>
                <a:cubicBezTo>
                  <a:pt x="0" y="90"/>
                  <a:pt x="90" y="0"/>
                  <a:pt x="208" y="0"/>
                </a:cubicBezTo>
                <a:cubicBezTo>
                  <a:pt x="325" y="0"/>
                  <a:pt x="425" y="90"/>
                  <a:pt x="425" y="208"/>
                </a:cubicBezTo>
                <a:cubicBezTo>
                  <a:pt x="425" y="325"/>
                  <a:pt x="325" y="425"/>
                  <a:pt x="208" y="4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4" name="Freeform 523">
            <a:extLst>
              <a:ext uri="{FF2B5EF4-FFF2-40B4-BE49-F238E27FC236}">
                <a16:creationId xmlns:a16="http://schemas.microsoft.com/office/drawing/2014/main" id="{994DBC40-E28A-984F-A658-985608824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2404" y="4097248"/>
            <a:ext cx="1400694" cy="1410256"/>
          </a:xfrm>
          <a:custGeom>
            <a:avLst/>
            <a:gdLst>
              <a:gd name="T0" fmla="*/ 82952725 w 1294"/>
              <a:gd name="T1" fmla="*/ 168187983 h 1303"/>
              <a:gd name="T2" fmla="*/ 82952725 w 1294"/>
              <a:gd name="T3" fmla="*/ 168187983 h 1303"/>
              <a:gd name="T4" fmla="*/ 0 w 1294"/>
              <a:gd name="T5" fmla="*/ 84093991 h 1303"/>
              <a:gd name="T6" fmla="*/ 82952725 w 1294"/>
              <a:gd name="T7" fmla="*/ 0 h 1303"/>
              <a:gd name="T8" fmla="*/ 167068296 w 1294"/>
              <a:gd name="T9" fmla="*/ 84093991 h 1303"/>
              <a:gd name="T10" fmla="*/ 82952725 w 1294"/>
              <a:gd name="T11" fmla="*/ 168187983 h 13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94" h="1303">
                <a:moveTo>
                  <a:pt x="642" y="1302"/>
                </a:moveTo>
                <a:lnTo>
                  <a:pt x="642" y="1302"/>
                </a:lnTo>
                <a:cubicBezTo>
                  <a:pt x="290" y="1302"/>
                  <a:pt x="0" y="1013"/>
                  <a:pt x="0" y="651"/>
                </a:cubicBezTo>
                <a:cubicBezTo>
                  <a:pt x="0" y="290"/>
                  <a:pt x="290" y="0"/>
                  <a:pt x="642" y="0"/>
                </a:cubicBezTo>
                <a:cubicBezTo>
                  <a:pt x="1004" y="0"/>
                  <a:pt x="1293" y="290"/>
                  <a:pt x="1293" y="651"/>
                </a:cubicBezTo>
                <a:cubicBezTo>
                  <a:pt x="1293" y="1013"/>
                  <a:pt x="1004" y="1302"/>
                  <a:pt x="642" y="130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6" name="Freeform 525">
            <a:extLst>
              <a:ext uri="{FF2B5EF4-FFF2-40B4-BE49-F238E27FC236}">
                <a16:creationId xmlns:a16="http://schemas.microsoft.com/office/drawing/2014/main" id="{406EB5C8-0546-F145-9B3C-AD68FCD6E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4503" y="4097248"/>
            <a:ext cx="1400694" cy="1410256"/>
          </a:xfrm>
          <a:custGeom>
            <a:avLst/>
            <a:gdLst>
              <a:gd name="T0" fmla="*/ 84245737 w 1293"/>
              <a:gd name="T1" fmla="*/ 168187983 h 1303"/>
              <a:gd name="T2" fmla="*/ 84245737 w 1293"/>
              <a:gd name="T3" fmla="*/ 168187983 h 1303"/>
              <a:gd name="T4" fmla="*/ 0 w 1293"/>
              <a:gd name="T5" fmla="*/ 84093991 h 1303"/>
              <a:gd name="T6" fmla="*/ 84245737 w 1293"/>
              <a:gd name="T7" fmla="*/ 0 h 1303"/>
              <a:gd name="T8" fmla="*/ 167197146 w 1293"/>
              <a:gd name="T9" fmla="*/ 84093991 h 1303"/>
              <a:gd name="T10" fmla="*/ 84245737 w 1293"/>
              <a:gd name="T11" fmla="*/ 168187983 h 13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93" h="1303">
                <a:moveTo>
                  <a:pt x="651" y="1302"/>
                </a:moveTo>
                <a:lnTo>
                  <a:pt x="651" y="1302"/>
                </a:lnTo>
                <a:cubicBezTo>
                  <a:pt x="289" y="1302"/>
                  <a:pt x="0" y="1013"/>
                  <a:pt x="0" y="651"/>
                </a:cubicBezTo>
                <a:cubicBezTo>
                  <a:pt x="0" y="290"/>
                  <a:pt x="289" y="0"/>
                  <a:pt x="651" y="0"/>
                </a:cubicBezTo>
                <a:cubicBezTo>
                  <a:pt x="1003" y="0"/>
                  <a:pt x="1292" y="290"/>
                  <a:pt x="1292" y="651"/>
                </a:cubicBezTo>
                <a:cubicBezTo>
                  <a:pt x="1292" y="1013"/>
                  <a:pt x="1003" y="1302"/>
                  <a:pt x="651" y="13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8" name="Line 527">
            <a:extLst>
              <a:ext uri="{FF2B5EF4-FFF2-40B4-BE49-F238E27FC236}">
                <a16:creationId xmlns:a16="http://schemas.microsoft.com/office/drawing/2014/main" id="{8870DDC5-0E4C-B444-8662-F81DEB1848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6642" y="8595721"/>
            <a:ext cx="2667531" cy="3762269"/>
          </a:xfrm>
          <a:prstGeom prst="line">
            <a:avLst/>
          </a:prstGeom>
          <a:noFill/>
          <a:ln w="44450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9" name="Freeform 528">
            <a:extLst>
              <a:ext uri="{FF2B5EF4-FFF2-40B4-BE49-F238E27FC236}">
                <a16:creationId xmlns:a16="http://schemas.microsoft.com/office/drawing/2014/main" id="{663A71B6-402C-0C45-A94C-B8F64F735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2459" y="11172420"/>
            <a:ext cx="1400694" cy="1410256"/>
          </a:xfrm>
          <a:custGeom>
            <a:avLst/>
            <a:gdLst>
              <a:gd name="T0" fmla="*/ 82952725 w 1294"/>
              <a:gd name="T1" fmla="*/ 168316800 h 1302"/>
              <a:gd name="T2" fmla="*/ 82952725 w 1294"/>
              <a:gd name="T3" fmla="*/ 168316800 h 1302"/>
              <a:gd name="T4" fmla="*/ 0 w 1294"/>
              <a:gd name="T5" fmla="*/ 84222964 h 1302"/>
              <a:gd name="T6" fmla="*/ 82952725 w 1294"/>
              <a:gd name="T7" fmla="*/ 0 h 1302"/>
              <a:gd name="T8" fmla="*/ 167068296 w 1294"/>
              <a:gd name="T9" fmla="*/ 84222964 h 1302"/>
              <a:gd name="T10" fmla="*/ 82952725 w 1294"/>
              <a:gd name="T11" fmla="*/ 168316800 h 130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94" h="1302">
                <a:moveTo>
                  <a:pt x="642" y="1301"/>
                </a:moveTo>
                <a:lnTo>
                  <a:pt x="642" y="1301"/>
                </a:lnTo>
                <a:cubicBezTo>
                  <a:pt x="289" y="1301"/>
                  <a:pt x="0" y="1003"/>
                  <a:pt x="0" y="651"/>
                </a:cubicBezTo>
                <a:cubicBezTo>
                  <a:pt x="0" y="289"/>
                  <a:pt x="289" y="0"/>
                  <a:pt x="642" y="0"/>
                </a:cubicBezTo>
                <a:cubicBezTo>
                  <a:pt x="1003" y="0"/>
                  <a:pt x="1293" y="289"/>
                  <a:pt x="1293" y="651"/>
                </a:cubicBezTo>
                <a:cubicBezTo>
                  <a:pt x="1293" y="1003"/>
                  <a:pt x="1003" y="1301"/>
                  <a:pt x="642" y="130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1" name="Freeform 530">
            <a:extLst>
              <a:ext uri="{FF2B5EF4-FFF2-40B4-BE49-F238E27FC236}">
                <a16:creationId xmlns:a16="http://schemas.microsoft.com/office/drawing/2014/main" id="{CFA0CF73-53A5-BA43-BA90-90702D865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00465" y="11172420"/>
            <a:ext cx="1410252" cy="1410256"/>
          </a:xfrm>
          <a:custGeom>
            <a:avLst/>
            <a:gdLst>
              <a:gd name="T0" fmla="*/ 84222784 w 1302"/>
              <a:gd name="T1" fmla="*/ 168316800 h 1302"/>
              <a:gd name="T2" fmla="*/ 84222784 w 1302"/>
              <a:gd name="T3" fmla="*/ 168316800 h 1302"/>
              <a:gd name="T4" fmla="*/ 0 w 1302"/>
              <a:gd name="T5" fmla="*/ 84222964 h 1302"/>
              <a:gd name="T6" fmla="*/ 84222784 w 1302"/>
              <a:gd name="T7" fmla="*/ 0 h 1302"/>
              <a:gd name="T8" fmla="*/ 168316081 w 1302"/>
              <a:gd name="T9" fmla="*/ 84222964 h 1302"/>
              <a:gd name="T10" fmla="*/ 84222784 w 1302"/>
              <a:gd name="T11" fmla="*/ 168316800 h 130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2" h="1302">
                <a:moveTo>
                  <a:pt x="651" y="1301"/>
                </a:moveTo>
                <a:lnTo>
                  <a:pt x="651" y="1301"/>
                </a:lnTo>
                <a:cubicBezTo>
                  <a:pt x="298" y="1301"/>
                  <a:pt x="0" y="1003"/>
                  <a:pt x="0" y="651"/>
                </a:cubicBezTo>
                <a:cubicBezTo>
                  <a:pt x="0" y="289"/>
                  <a:pt x="298" y="0"/>
                  <a:pt x="651" y="0"/>
                </a:cubicBezTo>
                <a:cubicBezTo>
                  <a:pt x="1012" y="0"/>
                  <a:pt x="1301" y="289"/>
                  <a:pt x="1301" y="651"/>
                </a:cubicBezTo>
                <a:cubicBezTo>
                  <a:pt x="1301" y="1003"/>
                  <a:pt x="1012" y="1301"/>
                  <a:pt x="651" y="130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3" name="Freeform 532">
            <a:extLst>
              <a:ext uri="{FF2B5EF4-FFF2-40B4-BE49-F238E27FC236}">
                <a16:creationId xmlns:a16="http://schemas.microsoft.com/office/drawing/2014/main" id="{E95F0DFE-1CEB-3348-8AE1-76F744A7E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5573" y="9456214"/>
            <a:ext cx="463712" cy="463709"/>
          </a:xfrm>
          <a:custGeom>
            <a:avLst/>
            <a:gdLst>
              <a:gd name="T0" fmla="*/ 28354035 w 426"/>
              <a:gd name="T1" fmla="*/ 55531472 h 426"/>
              <a:gd name="T2" fmla="*/ 28354035 w 426"/>
              <a:gd name="T3" fmla="*/ 55531472 h 426"/>
              <a:gd name="T4" fmla="*/ 0 w 426"/>
              <a:gd name="T5" fmla="*/ 27177621 h 426"/>
              <a:gd name="T6" fmla="*/ 28354035 w 426"/>
              <a:gd name="T7" fmla="*/ 0 h 426"/>
              <a:gd name="T8" fmla="*/ 55532194 w 426"/>
              <a:gd name="T9" fmla="*/ 27177621 h 426"/>
              <a:gd name="T10" fmla="*/ 28354035 w 426"/>
              <a:gd name="T11" fmla="*/ 55531472 h 4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6" h="426">
                <a:moveTo>
                  <a:pt x="217" y="425"/>
                </a:moveTo>
                <a:lnTo>
                  <a:pt x="217" y="425"/>
                </a:lnTo>
                <a:cubicBezTo>
                  <a:pt x="100" y="425"/>
                  <a:pt x="0" y="326"/>
                  <a:pt x="0" y="208"/>
                </a:cubicBezTo>
                <a:cubicBezTo>
                  <a:pt x="0" y="90"/>
                  <a:pt x="100" y="0"/>
                  <a:pt x="217" y="0"/>
                </a:cubicBezTo>
                <a:cubicBezTo>
                  <a:pt x="335" y="0"/>
                  <a:pt x="425" y="90"/>
                  <a:pt x="425" y="208"/>
                </a:cubicBezTo>
                <a:cubicBezTo>
                  <a:pt x="425" y="326"/>
                  <a:pt x="335" y="425"/>
                  <a:pt x="217" y="42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5" name="Freeform 534">
            <a:extLst>
              <a:ext uri="{FF2B5EF4-FFF2-40B4-BE49-F238E27FC236}">
                <a16:creationId xmlns:a16="http://schemas.microsoft.com/office/drawing/2014/main" id="{FD7ED179-0159-1243-B3E7-C9FF01DA4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5142" y="10780418"/>
            <a:ext cx="463709" cy="463712"/>
          </a:xfrm>
          <a:custGeom>
            <a:avLst/>
            <a:gdLst>
              <a:gd name="T0" fmla="*/ 28353489 w 426"/>
              <a:gd name="T1" fmla="*/ 55532194 h 426"/>
              <a:gd name="T2" fmla="*/ 28353489 w 426"/>
              <a:gd name="T3" fmla="*/ 55532194 h 426"/>
              <a:gd name="T4" fmla="*/ 0 w 426"/>
              <a:gd name="T5" fmla="*/ 27178159 h 426"/>
              <a:gd name="T6" fmla="*/ 28353489 w 426"/>
              <a:gd name="T7" fmla="*/ 0 h 426"/>
              <a:gd name="T8" fmla="*/ 55531472 w 426"/>
              <a:gd name="T9" fmla="*/ 27178159 h 426"/>
              <a:gd name="T10" fmla="*/ 28353489 w 426"/>
              <a:gd name="T11" fmla="*/ 55532194 h 4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6" h="426">
                <a:moveTo>
                  <a:pt x="217" y="425"/>
                </a:moveTo>
                <a:lnTo>
                  <a:pt x="217" y="425"/>
                </a:lnTo>
                <a:cubicBezTo>
                  <a:pt x="100" y="425"/>
                  <a:pt x="0" y="326"/>
                  <a:pt x="0" y="208"/>
                </a:cubicBezTo>
                <a:cubicBezTo>
                  <a:pt x="0" y="91"/>
                  <a:pt x="100" y="0"/>
                  <a:pt x="217" y="0"/>
                </a:cubicBezTo>
                <a:cubicBezTo>
                  <a:pt x="335" y="0"/>
                  <a:pt x="425" y="91"/>
                  <a:pt x="425" y="208"/>
                </a:cubicBezTo>
                <a:cubicBezTo>
                  <a:pt x="425" y="326"/>
                  <a:pt x="335" y="425"/>
                  <a:pt x="217" y="42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7" name="Freeform 536">
            <a:extLst>
              <a:ext uri="{FF2B5EF4-FFF2-40B4-BE49-F238E27FC236}">
                <a16:creationId xmlns:a16="http://schemas.microsoft.com/office/drawing/2014/main" id="{F4726962-A3B7-C54B-A20B-5B0D3FB0D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6396" y="8165474"/>
            <a:ext cx="865276" cy="865273"/>
          </a:xfrm>
          <a:custGeom>
            <a:avLst/>
            <a:gdLst>
              <a:gd name="T0" fmla="*/ 51730947 w 796"/>
              <a:gd name="T1" fmla="*/ 103591486 h 796"/>
              <a:gd name="T2" fmla="*/ 51730947 w 796"/>
              <a:gd name="T3" fmla="*/ 103591486 h 796"/>
              <a:gd name="T4" fmla="*/ 0 w 796"/>
              <a:gd name="T5" fmla="*/ 51861080 h 796"/>
              <a:gd name="T6" fmla="*/ 51730947 w 796"/>
              <a:gd name="T7" fmla="*/ 0 h 796"/>
              <a:gd name="T8" fmla="*/ 103592208 w 796"/>
              <a:gd name="T9" fmla="*/ 51861080 h 796"/>
              <a:gd name="T10" fmla="*/ 51730947 w 796"/>
              <a:gd name="T11" fmla="*/ 103591486 h 7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96" h="796">
                <a:moveTo>
                  <a:pt x="397" y="795"/>
                </a:moveTo>
                <a:lnTo>
                  <a:pt x="397" y="795"/>
                </a:lnTo>
                <a:cubicBezTo>
                  <a:pt x="171" y="795"/>
                  <a:pt x="0" y="615"/>
                  <a:pt x="0" y="398"/>
                </a:cubicBezTo>
                <a:cubicBezTo>
                  <a:pt x="0" y="181"/>
                  <a:pt x="171" y="0"/>
                  <a:pt x="397" y="0"/>
                </a:cubicBezTo>
                <a:cubicBezTo>
                  <a:pt x="614" y="0"/>
                  <a:pt x="795" y="181"/>
                  <a:pt x="795" y="398"/>
                </a:cubicBezTo>
                <a:cubicBezTo>
                  <a:pt x="795" y="615"/>
                  <a:pt x="614" y="795"/>
                  <a:pt x="397" y="79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9" name="Freeform 538">
            <a:extLst>
              <a:ext uri="{FF2B5EF4-FFF2-40B4-BE49-F238E27FC236}">
                <a16:creationId xmlns:a16="http://schemas.microsoft.com/office/drawing/2014/main" id="{8180FA37-2FFC-6349-B853-25DE1D882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2426" y="8165474"/>
            <a:ext cx="865273" cy="865273"/>
          </a:xfrm>
          <a:custGeom>
            <a:avLst/>
            <a:gdLst>
              <a:gd name="T0" fmla="*/ 51730755 w 797"/>
              <a:gd name="T1" fmla="*/ 103591486 h 796"/>
              <a:gd name="T2" fmla="*/ 51730755 w 797"/>
              <a:gd name="T3" fmla="*/ 103591486 h 796"/>
              <a:gd name="T4" fmla="*/ 0 w 797"/>
              <a:gd name="T5" fmla="*/ 51861080 h 796"/>
              <a:gd name="T6" fmla="*/ 51730755 w 797"/>
              <a:gd name="T7" fmla="*/ 0 h 796"/>
              <a:gd name="T8" fmla="*/ 103461509 w 797"/>
              <a:gd name="T9" fmla="*/ 51861080 h 796"/>
              <a:gd name="T10" fmla="*/ 51730755 w 797"/>
              <a:gd name="T11" fmla="*/ 103591486 h 7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97" h="796">
                <a:moveTo>
                  <a:pt x="398" y="795"/>
                </a:moveTo>
                <a:lnTo>
                  <a:pt x="398" y="795"/>
                </a:lnTo>
                <a:cubicBezTo>
                  <a:pt x="172" y="795"/>
                  <a:pt x="0" y="615"/>
                  <a:pt x="0" y="398"/>
                </a:cubicBezTo>
                <a:cubicBezTo>
                  <a:pt x="0" y="181"/>
                  <a:pt x="172" y="0"/>
                  <a:pt x="398" y="0"/>
                </a:cubicBezTo>
                <a:cubicBezTo>
                  <a:pt x="615" y="0"/>
                  <a:pt x="796" y="181"/>
                  <a:pt x="796" y="398"/>
                </a:cubicBezTo>
                <a:cubicBezTo>
                  <a:pt x="796" y="615"/>
                  <a:pt x="615" y="795"/>
                  <a:pt x="398" y="79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41" name="Freeform 540">
            <a:extLst>
              <a:ext uri="{FF2B5EF4-FFF2-40B4-BE49-F238E27FC236}">
                <a16:creationId xmlns:a16="http://schemas.microsoft.com/office/drawing/2014/main" id="{82158EF2-1DF7-0A44-8C1F-E7730D908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54526" y="8165474"/>
            <a:ext cx="865273" cy="865273"/>
          </a:xfrm>
          <a:custGeom>
            <a:avLst/>
            <a:gdLst>
              <a:gd name="T0" fmla="*/ 51730767 w 796"/>
              <a:gd name="T1" fmla="*/ 103591486 h 796"/>
              <a:gd name="T2" fmla="*/ 51730767 w 796"/>
              <a:gd name="T3" fmla="*/ 103591486 h 796"/>
              <a:gd name="T4" fmla="*/ 0 w 796"/>
              <a:gd name="T5" fmla="*/ 51861080 h 796"/>
              <a:gd name="T6" fmla="*/ 51730767 w 796"/>
              <a:gd name="T7" fmla="*/ 0 h 796"/>
              <a:gd name="T8" fmla="*/ 103591486 w 796"/>
              <a:gd name="T9" fmla="*/ 51861080 h 796"/>
              <a:gd name="T10" fmla="*/ 51730767 w 796"/>
              <a:gd name="T11" fmla="*/ 103591486 h 7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96" h="796">
                <a:moveTo>
                  <a:pt x="397" y="795"/>
                </a:moveTo>
                <a:lnTo>
                  <a:pt x="397" y="795"/>
                </a:lnTo>
                <a:cubicBezTo>
                  <a:pt x="181" y="795"/>
                  <a:pt x="0" y="615"/>
                  <a:pt x="0" y="398"/>
                </a:cubicBezTo>
                <a:cubicBezTo>
                  <a:pt x="0" y="181"/>
                  <a:pt x="181" y="0"/>
                  <a:pt x="397" y="0"/>
                </a:cubicBezTo>
                <a:cubicBezTo>
                  <a:pt x="614" y="0"/>
                  <a:pt x="795" y="181"/>
                  <a:pt x="795" y="398"/>
                </a:cubicBezTo>
                <a:cubicBezTo>
                  <a:pt x="795" y="615"/>
                  <a:pt x="614" y="795"/>
                  <a:pt x="397" y="79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45" name="Freeform 544">
            <a:extLst>
              <a:ext uri="{FF2B5EF4-FFF2-40B4-BE49-F238E27FC236}">
                <a16:creationId xmlns:a16="http://schemas.microsoft.com/office/drawing/2014/main" id="{3D648C3E-BC90-2946-86CB-033EDEC5E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49620" y="8165474"/>
            <a:ext cx="865276" cy="865273"/>
          </a:xfrm>
          <a:custGeom>
            <a:avLst/>
            <a:gdLst>
              <a:gd name="T0" fmla="*/ 51731295 w 797"/>
              <a:gd name="T1" fmla="*/ 103591486 h 796"/>
              <a:gd name="T2" fmla="*/ 51731295 w 797"/>
              <a:gd name="T3" fmla="*/ 103591486 h 796"/>
              <a:gd name="T4" fmla="*/ 0 w 797"/>
              <a:gd name="T5" fmla="*/ 51861080 h 796"/>
              <a:gd name="T6" fmla="*/ 51731295 w 797"/>
              <a:gd name="T7" fmla="*/ 0 h 796"/>
              <a:gd name="T8" fmla="*/ 103462230 w 797"/>
              <a:gd name="T9" fmla="*/ 51861080 h 796"/>
              <a:gd name="T10" fmla="*/ 51731295 w 797"/>
              <a:gd name="T11" fmla="*/ 103591486 h 7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97" h="796">
                <a:moveTo>
                  <a:pt x="398" y="795"/>
                </a:moveTo>
                <a:lnTo>
                  <a:pt x="398" y="795"/>
                </a:lnTo>
                <a:cubicBezTo>
                  <a:pt x="181" y="795"/>
                  <a:pt x="0" y="615"/>
                  <a:pt x="0" y="398"/>
                </a:cubicBezTo>
                <a:cubicBezTo>
                  <a:pt x="0" y="181"/>
                  <a:pt x="181" y="0"/>
                  <a:pt x="398" y="0"/>
                </a:cubicBezTo>
                <a:cubicBezTo>
                  <a:pt x="624" y="0"/>
                  <a:pt x="796" y="181"/>
                  <a:pt x="796" y="398"/>
                </a:cubicBezTo>
                <a:cubicBezTo>
                  <a:pt x="796" y="615"/>
                  <a:pt x="624" y="795"/>
                  <a:pt x="398" y="79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49" name="Freeform 548">
            <a:extLst>
              <a:ext uri="{FF2B5EF4-FFF2-40B4-BE49-F238E27FC236}">
                <a16:creationId xmlns:a16="http://schemas.microsoft.com/office/drawing/2014/main" id="{DAC0DB37-633C-564E-8309-CF50AA561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1293" y="11621789"/>
            <a:ext cx="38244" cy="148198"/>
          </a:xfrm>
          <a:custGeom>
            <a:avLst/>
            <a:gdLst>
              <a:gd name="T0" fmla="*/ 2120557 w 37"/>
              <a:gd name="T1" fmla="*/ 17677237 h 136"/>
              <a:gd name="T2" fmla="*/ 2120557 w 37"/>
              <a:gd name="T3" fmla="*/ 17677237 h 136"/>
              <a:gd name="T4" fmla="*/ 2120557 w 37"/>
              <a:gd name="T5" fmla="*/ 17677237 h 136"/>
              <a:gd name="T6" fmla="*/ 0 w 37"/>
              <a:gd name="T7" fmla="*/ 15320441 h 136"/>
              <a:gd name="T8" fmla="*/ 0 w 37"/>
              <a:gd name="T9" fmla="*/ 2356796 h 136"/>
              <a:gd name="T10" fmla="*/ 2120557 w 37"/>
              <a:gd name="T11" fmla="*/ 0 h 136"/>
              <a:gd name="T12" fmla="*/ 2120557 w 37"/>
              <a:gd name="T13" fmla="*/ 0 h 136"/>
              <a:gd name="T14" fmla="*/ 4241457 w 37"/>
              <a:gd name="T15" fmla="*/ 2356796 h 136"/>
              <a:gd name="T16" fmla="*/ 4241457 w 37"/>
              <a:gd name="T17" fmla="*/ 15320441 h 136"/>
              <a:gd name="T18" fmla="*/ 2120557 w 37"/>
              <a:gd name="T19" fmla="*/ 17677237 h 1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7" h="136">
                <a:moveTo>
                  <a:pt x="18" y="135"/>
                </a:moveTo>
                <a:lnTo>
                  <a:pt x="18" y="135"/>
                </a:lnTo>
                <a:cubicBezTo>
                  <a:pt x="9" y="135"/>
                  <a:pt x="0" y="126"/>
                  <a:pt x="0" y="11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0"/>
                  <a:pt x="9" y="0"/>
                  <a:pt x="18" y="0"/>
                </a:cubicBezTo>
                <a:cubicBezTo>
                  <a:pt x="27" y="0"/>
                  <a:pt x="36" y="0"/>
                  <a:pt x="36" y="18"/>
                </a:cubicBezTo>
                <a:cubicBezTo>
                  <a:pt x="36" y="117"/>
                  <a:pt x="36" y="117"/>
                  <a:pt x="36" y="117"/>
                </a:cubicBezTo>
                <a:cubicBezTo>
                  <a:pt x="36" y="126"/>
                  <a:pt x="27" y="135"/>
                  <a:pt x="18" y="1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50" name="Freeform 549">
            <a:extLst>
              <a:ext uri="{FF2B5EF4-FFF2-40B4-BE49-F238E27FC236}">
                <a16:creationId xmlns:a16="http://schemas.microsoft.com/office/drawing/2014/main" id="{6D45B00A-BC7D-4D44-8C25-6545205A4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1046" y="11454473"/>
            <a:ext cx="913081" cy="224683"/>
          </a:xfrm>
          <a:custGeom>
            <a:avLst/>
            <a:gdLst>
              <a:gd name="T0" fmla="*/ 86755649 w 842"/>
              <a:gd name="T1" fmla="*/ 26508680 h 209"/>
              <a:gd name="T2" fmla="*/ 86755649 w 842"/>
              <a:gd name="T3" fmla="*/ 26508680 h 209"/>
              <a:gd name="T4" fmla="*/ 85588531 w 842"/>
              <a:gd name="T5" fmla="*/ 26508680 h 209"/>
              <a:gd name="T6" fmla="*/ 53946706 w 842"/>
              <a:gd name="T7" fmla="*/ 21920577 h 209"/>
              <a:gd name="T8" fmla="*/ 53946706 w 842"/>
              <a:gd name="T9" fmla="*/ 21920577 h 209"/>
              <a:gd name="T10" fmla="*/ 22304881 w 842"/>
              <a:gd name="T11" fmla="*/ 26508680 h 209"/>
              <a:gd name="T12" fmla="*/ 17636409 w 842"/>
              <a:gd name="T13" fmla="*/ 25361654 h 209"/>
              <a:gd name="T14" fmla="*/ 15302173 w 842"/>
              <a:gd name="T15" fmla="*/ 23067603 h 209"/>
              <a:gd name="T16" fmla="*/ 14135055 w 842"/>
              <a:gd name="T17" fmla="*/ 21920577 h 209"/>
              <a:gd name="T18" fmla="*/ 2334236 w 842"/>
              <a:gd name="T19" fmla="*/ 21920577 h 209"/>
              <a:gd name="T20" fmla="*/ 0 w 842"/>
              <a:gd name="T21" fmla="*/ 20773552 h 209"/>
              <a:gd name="T22" fmla="*/ 1167118 w 842"/>
              <a:gd name="T23" fmla="*/ 18479500 h 209"/>
              <a:gd name="T24" fmla="*/ 17636409 w 842"/>
              <a:gd name="T25" fmla="*/ 9176205 h 209"/>
              <a:gd name="T26" fmla="*/ 53946706 w 842"/>
              <a:gd name="T27" fmla="*/ 0 h 209"/>
              <a:gd name="T28" fmla="*/ 91424121 w 842"/>
              <a:gd name="T29" fmla="*/ 9176205 h 209"/>
              <a:gd name="T30" fmla="*/ 106726295 w 842"/>
              <a:gd name="T31" fmla="*/ 18479500 h 209"/>
              <a:gd name="T32" fmla="*/ 107893413 w 842"/>
              <a:gd name="T33" fmla="*/ 20773552 h 209"/>
              <a:gd name="T34" fmla="*/ 105559177 w 842"/>
              <a:gd name="T35" fmla="*/ 21920577 h 209"/>
              <a:gd name="T36" fmla="*/ 93758357 w 842"/>
              <a:gd name="T37" fmla="*/ 21920577 h 209"/>
              <a:gd name="T38" fmla="*/ 93758357 w 842"/>
              <a:gd name="T39" fmla="*/ 23067603 h 209"/>
              <a:gd name="T40" fmla="*/ 91424121 w 842"/>
              <a:gd name="T41" fmla="*/ 25361654 h 209"/>
              <a:gd name="T42" fmla="*/ 86755649 w 842"/>
              <a:gd name="T43" fmla="*/ 26508680 h 209"/>
              <a:gd name="T44" fmla="*/ 53946706 w 842"/>
              <a:gd name="T45" fmla="*/ 17332475 h 209"/>
              <a:gd name="T46" fmla="*/ 53946706 w 842"/>
              <a:gd name="T47" fmla="*/ 17332475 h 209"/>
              <a:gd name="T48" fmla="*/ 86755649 w 842"/>
              <a:gd name="T49" fmla="*/ 21920577 h 209"/>
              <a:gd name="T50" fmla="*/ 87922767 w 842"/>
              <a:gd name="T51" fmla="*/ 21920577 h 209"/>
              <a:gd name="T52" fmla="*/ 90257003 w 842"/>
              <a:gd name="T53" fmla="*/ 19626526 h 209"/>
              <a:gd name="T54" fmla="*/ 93758357 w 842"/>
              <a:gd name="T55" fmla="*/ 17332475 h 209"/>
              <a:gd name="T56" fmla="*/ 97259711 w 842"/>
              <a:gd name="T57" fmla="*/ 17332475 h 209"/>
              <a:gd name="T58" fmla="*/ 89089885 w 842"/>
              <a:gd name="T59" fmla="*/ 13891398 h 209"/>
              <a:gd name="T60" fmla="*/ 53946706 w 842"/>
              <a:gd name="T61" fmla="*/ 4588103 h 209"/>
              <a:gd name="T62" fmla="*/ 11671180 w 842"/>
              <a:gd name="T63" fmla="*/ 17332475 h 209"/>
              <a:gd name="T64" fmla="*/ 14135055 w 842"/>
              <a:gd name="T65" fmla="*/ 17332475 h 209"/>
              <a:gd name="T66" fmla="*/ 18803527 w 842"/>
              <a:gd name="T67" fmla="*/ 19626526 h 209"/>
              <a:gd name="T68" fmla="*/ 21137763 w 842"/>
              <a:gd name="T69" fmla="*/ 21920577 h 209"/>
              <a:gd name="T70" fmla="*/ 21137763 w 842"/>
              <a:gd name="T71" fmla="*/ 21920577 h 209"/>
              <a:gd name="T72" fmla="*/ 53946706 w 842"/>
              <a:gd name="T73" fmla="*/ 17332475 h 20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42" h="209">
                <a:moveTo>
                  <a:pt x="669" y="208"/>
                </a:moveTo>
                <a:lnTo>
                  <a:pt x="669" y="208"/>
                </a:lnTo>
                <a:cubicBezTo>
                  <a:pt x="669" y="208"/>
                  <a:pt x="669" y="208"/>
                  <a:pt x="660" y="208"/>
                </a:cubicBezTo>
                <a:cubicBezTo>
                  <a:pt x="624" y="199"/>
                  <a:pt x="497" y="172"/>
                  <a:pt x="416" y="172"/>
                </a:cubicBezTo>
                <a:cubicBezTo>
                  <a:pt x="334" y="172"/>
                  <a:pt x="208" y="199"/>
                  <a:pt x="172" y="208"/>
                </a:cubicBezTo>
                <a:cubicBezTo>
                  <a:pt x="163" y="208"/>
                  <a:pt x="145" y="208"/>
                  <a:pt x="136" y="199"/>
                </a:cubicBezTo>
                <a:cubicBezTo>
                  <a:pt x="118" y="181"/>
                  <a:pt x="118" y="181"/>
                  <a:pt x="118" y="181"/>
                </a:cubicBezTo>
                <a:cubicBezTo>
                  <a:pt x="118" y="172"/>
                  <a:pt x="118" y="172"/>
                  <a:pt x="109" y="172"/>
                </a:cubicBezTo>
                <a:cubicBezTo>
                  <a:pt x="18" y="172"/>
                  <a:pt x="18" y="172"/>
                  <a:pt x="18" y="172"/>
                </a:cubicBezTo>
                <a:cubicBezTo>
                  <a:pt x="9" y="172"/>
                  <a:pt x="9" y="172"/>
                  <a:pt x="0" y="163"/>
                </a:cubicBezTo>
                <a:cubicBezTo>
                  <a:pt x="0" y="154"/>
                  <a:pt x="0" y="145"/>
                  <a:pt x="9" y="145"/>
                </a:cubicBezTo>
                <a:cubicBezTo>
                  <a:pt x="9" y="136"/>
                  <a:pt x="63" y="109"/>
                  <a:pt x="136" y="72"/>
                </a:cubicBezTo>
                <a:cubicBezTo>
                  <a:pt x="208" y="36"/>
                  <a:pt x="317" y="0"/>
                  <a:pt x="416" y="0"/>
                </a:cubicBezTo>
                <a:cubicBezTo>
                  <a:pt x="524" y="0"/>
                  <a:pt x="633" y="36"/>
                  <a:pt x="705" y="72"/>
                </a:cubicBezTo>
                <a:cubicBezTo>
                  <a:pt x="777" y="109"/>
                  <a:pt x="823" y="136"/>
                  <a:pt x="823" y="145"/>
                </a:cubicBezTo>
                <a:cubicBezTo>
                  <a:pt x="832" y="145"/>
                  <a:pt x="841" y="154"/>
                  <a:pt x="832" y="163"/>
                </a:cubicBezTo>
                <a:cubicBezTo>
                  <a:pt x="832" y="172"/>
                  <a:pt x="823" y="172"/>
                  <a:pt x="814" y="172"/>
                </a:cubicBezTo>
                <a:cubicBezTo>
                  <a:pt x="723" y="172"/>
                  <a:pt x="723" y="172"/>
                  <a:pt x="723" y="172"/>
                </a:cubicBezTo>
                <a:cubicBezTo>
                  <a:pt x="723" y="172"/>
                  <a:pt x="723" y="172"/>
                  <a:pt x="723" y="181"/>
                </a:cubicBezTo>
                <a:cubicBezTo>
                  <a:pt x="705" y="199"/>
                  <a:pt x="705" y="199"/>
                  <a:pt x="705" y="199"/>
                </a:cubicBezTo>
                <a:cubicBezTo>
                  <a:pt x="696" y="208"/>
                  <a:pt x="687" y="208"/>
                  <a:pt x="669" y="208"/>
                </a:cubicBezTo>
                <a:close/>
                <a:moveTo>
                  <a:pt x="416" y="136"/>
                </a:moveTo>
                <a:lnTo>
                  <a:pt x="416" y="136"/>
                </a:lnTo>
                <a:cubicBezTo>
                  <a:pt x="497" y="136"/>
                  <a:pt x="624" y="163"/>
                  <a:pt x="669" y="172"/>
                </a:cubicBezTo>
                <a:lnTo>
                  <a:pt x="678" y="172"/>
                </a:lnTo>
                <a:cubicBezTo>
                  <a:pt x="696" y="154"/>
                  <a:pt x="696" y="154"/>
                  <a:pt x="696" y="154"/>
                </a:cubicBezTo>
                <a:cubicBezTo>
                  <a:pt x="705" y="145"/>
                  <a:pt x="714" y="136"/>
                  <a:pt x="723" y="136"/>
                </a:cubicBezTo>
                <a:cubicBezTo>
                  <a:pt x="750" y="136"/>
                  <a:pt x="750" y="136"/>
                  <a:pt x="750" y="136"/>
                </a:cubicBezTo>
                <a:cubicBezTo>
                  <a:pt x="732" y="127"/>
                  <a:pt x="705" y="118"/>
                  <a:pt x="687" y="109"/>
                </a:cubicBezTo>
                <a:cubicBezTo>
                  <a:pt x="615" y="72"/>
                  <a:pt x="515" y="36"/>
                  <a:pt x="416" y="36"/>
                </a:cubicBezTo>
                <a:cubicBezTo>
                  <a:pt x="289" y="36"/>
                  <a:pt x="163" y="99"/>
                  <a:pt x="90" y="136"/>
                </a:cubicBezTo>
                <a:cubicBezTo>
                  <a:pt x="109" y="136"/>
                  <a:pt x="109" y="136"/>
                  <a:pt x="109" y="136"/>
                </a:cubicBezTo>
                <a:cubicBezTo>
                  <a:pt x="126" y="136"/>
                  <a:pt x="136" y="145"/>
                  <a:pt x="145" y="154"/>
                </a:cubicBezTo>
                <a:cubicBezTo>
                  <a:pt x="163" y="172"/>
                  <a:pt x="163" y="172"/>
                  <a:pt x="163" y="172"/>
                </a:cubicBezTo>
                <a:cubicBezTo>
                  <a:pt x="217" y="163"/>
                  <a:pt x="334" y="136"/>
                  <a:pt x="416" y="13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51" name="Freeform 550">
            <a:extLst>
              <a:ext uri="{FF2B5EF4-FFF2-40B4-BE49-F238E27FC236}">
                <a16:creationId xmlns:a16="http://schemas.microsoft.com/office/drawing/2014/main" id="{33741704-BCEE-B741-AD76-F4A2764EC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1293" y="11425790"/>
            <a:ext cx="38244" cy="71706"/>
          </a:xfrm>
          <a:custGeom>
            <a:avLst/>
            <a:gdLst>
              <a:gd name="T0" fmla="*/ 2120557 w 37"/>
              <a:gd name="T1" fmla="*/ 8721145 h 64"/>
              <a:gd name="T2" fmla="*/ 2120557 w 37"/>
              <a:gd name="T3" fmla="*/ 8721145 h 64"/>
              <a:gd name="T4" fmla="*/ 2120557 w 37"/>
              <a:gd name="T5" fmla="*/ 8721145 h 64"/>
              <a:gd name="T6" fmla="*/ 0 w 37"/>
              <a:gd name="T7" fmla="*/ 6229442 h 64"/>
              <a:gd name="T8" fmla="*/ 0 w 37"/>
              <a:gd name="T9" fmla="*/ 2491703 h 64"/>
              <a:gd name="T10" fmla="*/ 2120557 w 37"/>
              <a:gd name="T11" fmla="*/ 0 h 64"/>
              <a:gd name="T12" fmla="*/ 2120557 w 37"/>
              <a:gd name="T13" fmla="*/ 0 h 64"/>
              <a:gd name="T14" fmla="*/ 4241457 w 37"/>
              <a:gd name="T15" fmla="*/ 2491703 h 64"/>
              <a:gd name="T16" fmla="*/ 4241457 w 37"/>
              <a:gd name="T17" fmla="*/ 6229442 h 64"/>
              <a:gd name="T18" fmla="*/ 2120557 w 37"/>
              <a:gd name="T19" fmla="*/ 8721145 h 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7" h="64">
                <a:moveTo>
                  <a:pt x="18" y="63"/>
                </a:moveTo>
                <a:lnTo>
                  <a:pt x="18" y="63"/>
                </a:lnTo>
                <a:cubicBezTo>
                  <a:pt x="9" y="63"/>
                  <a:pt x="0" y="54"/>
                  <a:pt x="0" y="45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36" y="0"/>
                  <a:pt x="36" y="9"/>
                  <a:pt x="36" y="18"/>
                </a:cubicBezTo>
                <a:cubicBezTo>
                  <a:pt x="36" y="45"/>
                  <a:pt x="36" y="45"/>
                  <a:pt x="36" y="45"/>
                </a:cubicBezTo>
                <a:cubicBezTo>
                  <a:pt x="36" y="54"/>
                  <a:pt x="27" y="63"/>
                  <a:pt x="18" y="6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52" name="Freeform 551">
            <a:extLst>
              <a:ext uri="{FF2B5EF4-FFF2-40B4-BE49-F238E27FC236}">
                <a16:creationId xmlns:a16="http://schemas.microsoft.com/office/drawing/2014/main" id="{28F1AB98-7AA3-8C4F-BF2D-60FB43893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3976" y="11879938"/>
            <a:ext cx="372881" cy="444590"/>
          </a:xfrm>
          <a:custGeom>
            <a:avLst/>
            <a:gdLst>
              <a:gd name="T0" fmla="*/ 22156779 w 345"/>
              <a:gd name="T1" fmla="*/ 53292976 h 408"/>
              <a:gd name="T2" fmla="*/ 22156779 w 345"/>
              <a:gd name="T3" fmla="*/ 53292976 h 408"/>
              <a:gd name="T4" fmla="*/ 0 w 345"/>
              <a:gd name="T5" fmla="*/ 30771305 h 408"/>
              <a:gd name="T6" fmla="*/ 10434320 w 345"/>
              <a:gd name="T7" fmla="*/ 2356780 h 408"/>
              <a:gd name="T8" fmla="*/ 11593609 w 345"/>
              <a:gd name="T9" fmla="*/ 1178571 h 408"/>
              <a:gd name="T10" fmla="*/ 15200685 w 345"/>
              <a:gd name="T11" fmla="*/ 1178571 h 408"/>
              <a:gd name="T12" fmla="*/ 15200685 w 345"/>
              <a:gd name="T13" fmla="*/ 4713922 h 408"/>
              <a:gd name="T14" fmla="*/ 14041396 w 345"/>
              <a:gd name="T15" fmla="*/ 5892493 h 408"/>
              <a:gd name="T16" fmla="*/ 5796805 w 345"/>
              <a:gd name="T17" fmla="*/ 30771305 h 408"/>
              <a:gd name="T18" fmla="*/ 22156779 w 345"/>
              <a:gd name="T19" fmla="*/ 48448061 h 408"/>
              <a:gd name="T20" fmla="*/ 39547193 w 345"/>
              <a:gd name="T21" fmla="*/ 30771305 h 408"/>
              <a:gd name="T22" fmla="*/ 30272521 w 345"/>
              <a:gd name="T23" fmla="*/ 5892493 h 408"/>
              <a:gd name="T24" fmla="*/ 29112873 w 345"/>
              <a:gd name="T25" fmla="*/ 4713922 h 408"/>
              <a:gd name="T26" fmla="*/ 29112873 w 345"/>
              <a:gd name="T27" fmla="*/ 1178571 h 408"/>
              <a:gd name="T28" fmla="*/ 32591099 w 345"/>
              <a:gd name="T29" fmla="*/ 1178571 h 408"/>
              <a:gd name="T30" fmla="*/ 34909677 w 345"/>
              <a:gd name="T31" fmla="*/ 2356780 h 408"/>
              <a:gd name="T32" fmla="*/ 44313558 w 345"/>
              <a:gd name="T33" fmla="*/ 30771305 h 408"/>
              <a:gd name="T34" fmla="*/ 22156779 w 345"/>
              <a:gd name="T35" fmla="*/ 53292976 h 40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45" h="408">
                <a:moveTo>
                  <a:pt x="172" y="407"/>
                </a:moveTo>
                <a:lnTo>
                  <a:pt x="172" y="407"/>
                </a:lnTo>
                <a:cubicBezTo>
                  <a:pt x="81" y="407"/>
                  <a:pt x="0" y="334"/>
                  <a:pt x="0" y="235"/>
                </a:cubicBezTo>
                <a:cubicBezTo>
                  <a:pt x="0" y="180"/>
                  <a:pt x="36" y="81"/>
                  <a:pt x="81" y="18"/>
                </a:cubicBezTo>
                <a:lnTo>
                  <a:pt x="90" y="9"/>
                </a:lnTo>
                <a:cubicBezTo>
                  <a:pt x="99" y="0"/>
                  <a:pt x="109" y="0"/>
                  <a:pt x="118" y="9"/>
                </a:cubicBezTo>
                <a:cubicBezTo>
                  <a:pt x="127" y="9"/>
                  <a:pt x="127" y="27"/>
                  <a:pt x="118" y="36"/>
                </a:cubicBezTo>
                <a:cubicBezTo>
                  <a:pt x="118" y="36"/>
                  <a:pt x="118" y="45"/>
                  <a:pt x="109" y="45"/>
                </a:cubicBezTo>
                <a:cubicBezTo>
                  <a:pt x="73" y="99"/>
                  <a:pt x="45" y="190"/>
                  <a:pt x="45" y="235"/>
                </a:cubicBezTo>
                <a:cubicBezTo>
                  <a:pt x="45" y="316"/>
                  <a:pt x="99" y="370"/>
                  <a:pt x="172" y="370"/>
                </a:cubicBezTo>
                <a:cubicBezTo>
                  <a:pt x="244" y="370"/>
                  <a:pt x="307" y="316"/>
                  <a:pt x="307" y="235"/>
                </a:cubicBezTo>
                <a:cubicBezTo>
                  <a:pt x="307" y="190"/>
                  <a:pt x="280" y="99"/>
                  <a:pt x="235" y="45"/>
                </a:cubicBezTo>
                <a:cubicBezTo>
                  <a:pt x="235" y="45"/>
                  <a:pt x="235" y="36"/>
                  <a:pt x="226" y="36"/>
                </a:cubicBezTo>
                <a:cubicBezTo>
                  <a:pt x="217" y="27"/>
                  <a:pt x="217" y="9"/>
                  <a:pt x="226" y="9"/>
                </a:cubicBezTo>
                <a:cubicBezTo>
                  <a:pt x="235" y="0"/>
                  <a:pt x="253" y="0"/>
                  <a:pt x="253" y="9"/>
                </a:cubicBezTo>
                <a:cubicBezTo>
                  <a:pt x="262" y="9"/>
                  <a:pt x="262" y="18"/>
                  <a:pt x="271" y="18"/>
                </a:cubicBezTo>
                <a:cubicBezTo>
                  <a:pt x="316" y="81"/>
                  <a:pt x="344" y="180"/>
                  <a:pt x="344" y="235"/>
                </a:cubicBezTo>
                <a:cubicBezTo>
                  <a:pt x="344" y="334"/>
                  <a:pt x="271" y="407"/>
                  <a:pt x="172" y="40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53" name="Freeform 552">
            <a:extLst>
              <a:ext uri="{FF2B5EF4-FFF2-40B4-BE49-F238E27FC236}">
                <a16:creationId xmlns:a16="http://schemas.microsoft.com/office/drawing/2014/main" id="{5C238DF2-7456-0249-BAF8-ACAD038DD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0903" y="11731743"/>
            <a:ext cx="234244" cy="129073"/>
          </a:xfrm>
          <a:custGeom>
            <a:avLst/>
            <a:gdLst>
              <a:gd name="T0" fmla="*/ 21899181 w 218"/>
              <a:gd name="T1" fmla="*/ 15308578 h 119"/>
              <a:gd name="T2" fmla="*/ 21899181 w 218"/>
              <a:gd name="T3" fmla="*/ 15308578 h 119"/>
              <a:gd name="T4" fmla="*/ 20753429 w 218"/>
              <a:gd name="T5" fmla="*/ 14140858 h 119"/>
              <a:gd name="T6" fmla="*/ 19607319 w 218"/>
              <a:gd name="T7" fmla="*/ 11805780 h 119"/>
              <a:gd name="T8" fmla="*/ 23045291 w 218"/>
              <a:gd name="T9" fmla="*/ 4670517 h 119"/>
              <a:gd name="T10" fmla="*/ 23045291 w 218"/>
              <a:gd name="T11" fmla="*/ 4670517 h 119"/>
              <a:gd name="T12" fmla="*/ 23045291 w 218"/>
              <a:gd name="T13" fmla="*/ 4670517 h 119"/>
              <a:gd name="T14" fmla="*/ 5856862 w 218"/>
              <a:gd name="T15" fmla="*/ 4670517 h 119"/>
              <a:gd name="T16" fmla="*/ 5856862 w 218"/>
              <a:gd name="T17" fmla="*/ 4670517 h 119"/>
              <a:gd name="T18" fmla="*/ 5856862 w 218"/>
              <a:gd name="T19" fmla="*/ 4670517 h 119"/>
              <a:gd name="T20" fmla="*/ 8148723 w 218"/>
              <a:gd name="T21" fmla="*/ 10638060 h 119"/>
              <a:gd name="T22" fmla="*/ 7002614 w 218"/>
              <a:gd name="T23" fmla="*/ 14140858 h 119"/>
              <a:gd name="T24" fmla="*/ 3437614 w 218"/>
              <a:gd name="T25" fmla="*/ 12843472 h 119"/>
              <a:gd name="T26" fmla="*/ 1273138 w 218"/>
              <a:gd name="T27" fmla="*/ 7005596 h 119"/>
              <a:gd name="T28" fmla="*/ 1273138 w 218"/>
              <a:gd name="T29" fmla="*/ 2335079 h 119"/>
              <a:gd name="T30" fmla="*/ 5856862 w 218"/>
              <a:gd name="T31" fmla="*/ 0 h 119"/>
              <a:gd name="T32" fmla="*/ 23045291 w 218"/>
              <a:gd name="T33" fmla="*/ 0 h 119"/>
              <a:gd name="T34" fmla="*/ 26482905 w 218"/>
              <a:gd name="T35" fmla="*/ 2335079 h 119"/>
              <a:gd name="T36" fmla="*/ 27628658 w 218"/>
              <a:gd name="T37" fmla="*/ 7005596 h 119"/>
              <a:gd name="T38" fmla="*/ 24191043 w 218"/>
              <a:gd name="T39" fmla="*/ 12843472 h 119"/>
              <a:gd name="T40" fmla="*/ 21899181 w 218"/>
              <a:gd name="T41" fmla="*/ 15308578 h 11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18" h="119">
                <a:moveTo>
                  <a:pt x="172" y="118"/>
                </a:moveTo>
                <a:lnTo>
                  <a:pt x="172" y="118"/>
                </a:lnTo>
                <a:cubicBezTo>
                  <a:pt x="172" y="118"/>
                  <a:pt x="163" y="118"/>
                  <a:pt x="163" y="109"/>
                </a:cubicBezTo>
                <a:cubicBezTo>
                  <a:pt x="154" y="109"/>
                  <a:pt x="154" y="99"/>
                  <a:pt x="154" y="91"/>
                </a:cubicBezTo>
                <a:cubicBezTo>
                  <a:pt x="181" y="36"/>
                  <a:pt x="181" y="36"/>
                  <a:pt x="181" y="36"/>
                </a:cubicBezTo>
                <a:cubicBezTo>
                  <a:pt x="46" y="36"/>
                  <a:pt x="46" y="36"/>
                  <a:pt x="46" y="36"/>
                </a:cubicBezTo>
                <a:cubicBezTo>
                  <a:pt x="64" y="82"/>
                  <a:pt x="64" y="82"/>
                  <a:pt x="64" y="82"/>
                </a:cubicBezTo>
                <a:cubicBezTo>
                  <a:pt x="73" y="91"/>
                  <a:pt x="64" y="109"/>
                  <a:pt x="55" y="109"/>
                </a:cubicBezTo>
                <a:cubicBezTo>
                  <a:pt x="46" y="118"/>
                  <a:pt x="36" y="109"/>
                  <a:pt x="27" y="99"/>
                </a:cubicBezTo>
                <a:cubicBezTo>
                  <a:pt x="10" y="54"/>
                  <a:pt x="10" y="54"/>
                  <a:pt x="10" y="54"/>
                </a:cubicBezTo>
                <a:cubicBezTo>
                  <a:pt x="0" y="45"/>
                  <a:pt x="0" y="27"/>
                  <a:pt x="10" y="18"/>
                </a:cubicBezTo>
                <a:cubicBezTo>
                  <a:pt x="18" y="9"/>
                  <a:pt x="27" y="0"/>
                  <a:pt x="46" y="0"/>
                </a:cubicBezTo>
                <a:cubicBezTo>
                  <a:pt x="181" y="0"/>
                  <a:pt x="181" y="0"/>
                  <a:pt x="181" y="0"/>
                </a:cubicBezTo>
                <a:cubicBezTo>
                  <a:pt x="190" y="0"/>
                  <a:pt x="208" y="9"/>
                  <a:pt x="208" y="18"/>
                </a:cubicBezTo>
                <a:cubicBezTo>
                  <a:pt x="217" y="27"/>
                  <a:pt x="217" y="45"/>
                  <a:pt x="217" y="54"/>
                </a:cubicBezTo>
                <a:cubicBezTo>
                  <a:pt x="190" y="99"/>
                  <a:pt x="190" y="99"/>
                  <a:pt x="190" y="99"/>
                </a:cubicBezTo>
                <a:cubicBezTo>
                  <a:pt x="190" y="109"/>
                  <a:pt x="181" y="118"/>
                  <a:pt x="172" y="11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54" name="Freeform 553">
            <a:extLst>
              <a:ext uri="{FF2B5EF4-FFF2-40B4-BE49-F238E27FC236}">
                <a16:creationId xmlns:a16="http://schemas.microsoft.com/office/drawing/2014/main" id="{D2F8D163-0633-B745-9AEB-7F77091AA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3488" y="11860816"/>
            <a:ext cx="138637" cy="19122"/>
          </a:xfrm>
          <a:custGeom>
            <a:avLst/>
            <a:gdLst>
              <a:gd name="T0" fmla="*/ 15374879 w 127"/>
              <a:gd name="T1" fmla="*/ 2010611 h 19"/>
              <a:gd name="T2" fmla="*/ 15374879 w 127"/>
              <a:gd name="T3" fmla="*/ 2010611 h 19"/>
              <a:gd name="T4" fmla="*/ 2365338 w 127"/>
              <a:gd name="T5" fmla="*/ 2010611 h 19"/>
              <a:gd name="T6" fmla="*/ 0 w 127"/>
              <a:gd name="T7" fmla="*/ 1005305 h 19"/>
              <a:gd name="T8" fmla="*/ 2365338 w 127"/>
              <a:gd name="T9" fmla="*/ 0 h 19"/>
              <a:gd name="T10" fmla="*/ 15374879 w 127"/>
              <a:gd name="T11" fmla="*/ 0 h 19"/>
              <a:gd name="T12" fmla="*/ 16557367 w 127"/>
              <a:gd name="T13" fmla="*/ 1005305 h 19"/>
              <a:gd name="T14" fmla="*/ 15374879 w 127"/>
              <a:gd name="T15" fmla="*/ 2010611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7" h="19">
                <a:moveTo>
                  <a:pt x="117" y="18"/>
                </a:moveTo>
                <a:lnTo>
                  <a:pt x="117" y="18"/>
                </a:lnTo>
                <a:cubicBezTo>
                  <a:pt x="18" y="18"/>
                  <a:pt x="18" y="18"/>
                  <a:pt x="18" y="18"/>
                </a:cubicBezTo>
                <a:cubicBezTo>
                  <a:pt x="9" y="18"/>
                  <a:pt x="0" y="18"/>
                  <a:pt x="0" y="9"/>
                </a:cubicBezTo>
                <a:cubicBezTo>
                  <a:pt x="0" y="0"/>
                  <a:pt x="9" y="0"/>
                  <a:pt x="18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26" y="0"/>
                  <a:pt x="126" y="0"/>
                  <a:pt x="126" y="9"/>
                </a:cubicBezTo>
                <a:cubicBezTo>
                  <a:pt x="126" y="18"/>
                  <a:pt x="126" y="18"/>
                  <a:pt x="117" y="1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55" name="Freeform 554">
            <a:extLst>
              <a:ext uri="{FF2B5EF4-FFF2-40B4-BE49-F238E27FC236}">
                <a16:creationId xmlns:a16="http://schemas.microsoft.com/office/drawing/2014/main" id="{66BC6DBE-DBBC-A445-AE12-771D31381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3049" y="11985109"/>
            <a:ext cx="119515" cy="196003"/>
          </a:xfrm>
          <a:custGeom>
            <a:avLst/>
            <a:gdLst>
              <a:gd name="T0" fmla="*/ 7159133 w 109"/>
              <a:gd name="T1" fmla="*/ 23149155 h 182"/>
              <a:gd name="T2" fmla="*/ 7159133 w 109"/>
              <a:gd name="T3" fmla="*/ 23149155 h 182"/>
              <a:gd name="T4" fmla="*/ 1193189 w 109"/>
              <a:gd name="T5" fmla="*/ 21998313 h 182"/>
              <a:gd name="T6" fmla="*/ 0 w 109"/>
              <a:gd name="T7" fmla="*/ 19695915 h 182"/>
              <a:gd name="T8" fmla="*/ 2386378 w 109"/>
              <a:gd name="T9" fmla="*/ 19695915 h 182"/>
              <a:gd name="T10" fmla="*/ 9545510 w 109"/>
              <a:gd name="T11" fmla="*/ 19695915 h 182"/>
              <a:gd name="T12" fmla="*/ 11931888 w 109"/>
              <a:gd name="T13" fmla="*/ 17393874 h 182"/>
              <a:gd name="T14" fmla="*/ 7159133 w 109"/>
              <a:gd name="T15" fmla="*/ 13940634 h 182"/>
              <a:gd name="T16" fmla="*/ 0 w 109"/>
              <a:gd name="T17" fmla="*/ 7034153 h 182"/>
              <a:gd name="T18" fmla="*/ 3579566 w 109"/>
              <a:gd name="T19" fmla="*/ 2302041 h 182"/>
              <a:gd name="T20" fmla="*/ 13125076 w 109"/>
              <a:gd name="T21" fmla="*/ 2302041 h 182"/>
              <a:gd name="T22" fmla="*/ 14318265 w 109"/>
              <a:gd name="T23" fmla="*/ 3453240 h 182"/>
              <a:gd name="T24" fmla="*/ 11931888 w 109"/>
              <a:gd name="T25" fmla="*/ 4604440 h 182"/>
              <a:gd name="T26" fmla="*/ 4772755 w 109"/>
              <a:gd name="T27" fmla="*/ 4604440 h 182"/>
              <a:gd name="T28" fmla="*/ 3579566 w 109"/>
              <a:gd name="T29" fmla="*/ 7034153 h 182"/>
              <a:gd name="T30" fmla="*/ 8352321 w 109"/>
              <a:gd name="T31" fmla="*/ 10359721 h 182"/>
              <a:gd name="T32" fmla="*/ 14318265 w 109"/>
              <a:gd name="T33" fmla="*/ 17393874 h 182"/>
              <a:gd name="T34" fmla="*/ 11931888 w 109"/>
              <a:gd name="T35" fmla="*/ 21998313 h 182"/>
              <a:gd name="T36" fmla="*/ 7159133 w 109"/>
              <a:gd name="T37" fmla="*/ 23149155 h 18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9" h="182">
                <a:moveTo>
                  <a:pt x="54" y="181"/>
                </a:moveTo>
                <a:lnTo>
                  <a:pt x="54" y="181"/>
                </a:lnTo>
                <a:cubicBezTo>
                  <a:pt x="36" y="181"/>
                  <a:pt x="27" y="181"/>
                  <a:pt x="9" y="172"/>
                </a:cubicBezTo>
                <a:cubicBezTo>
                  <a:pt x="0" y="172"/>
                  <a:pt x="0" y="163"/>
                  <a:pt x="0" y="154"/>
                </a:cubicBezTo>
                <a:cubicBezTo>
                  <a:pt x="9" y="154"/>
                  <a:pt x="9" y="145"/>
                  <a:pt x="18" y="154"/>
                </a:cubicBezTo>
                <a:cubicBezTo>
                  <a:pt x="45" y="163"/>
                  <a:pt x="63" y="163"/>
                  <a:pt x="72" y="154"/>
                </a:cubicBezTo>
                <a:cubicBezTo>
                  <a:pt x="81" y="145"/>
                  <a:pt x="90" y="145"/>
                  <a:pt x="90" y="136"/>
                </a:cubicBezTo>
                <a:cubicBezTo>
                  <a:pt x="90" y="127"/>
                  <a:pt x="63" y="118"/>
                  <a:pt x="54" y="109"/>
                </a:cubicBezTo>
                <a:cubicBezTo>
                  <a:pt x="27" y="91"/>
                  <a:pt x="0" y="81"/>
                  <a:pt x="0" y="55"/>
                </a:cubicBezTo>
                <a:cubicBezTo>
                  <a:pt x="0" y="36"/>
                  <a:pt x="9" y="27"/>
                  <a:pt x="27" y="18"/>
                </a:cubicBezTo>
                <a:cubicBezTo>
                  <a:pt x="45" y="0"/>
                  <a:pt x="72" y="0"/>
                  <a:pt x="99" y="18"/>
                </a:cubicBezTo>
                <a:cubicBezTo>
                  <a:pt x="108" y="18"/>
                  <a:pt x="108" y="27"/>
                  <a:pt x="108" y="27"/>
                </a:cubicBezTo>
                <a:cubicBezTo>
                  <a:pt x="108" y="36"/>
                  <a:pt x="99" y="36"/>
                  <a:pt x="90" y="36"/>
                </a:cubicBezTo>
                <a:cubicBezTo>
                  <a:pt x="72" y="27"/>
                  <a:pt x="54" y="27"/>
                  <a:pt x="36" y="36"/>
                </a:cubicBezTo>
                <a:cubicBezTo>
                  <a:pt x="27" y="45"/>
                  <a:pt x="27" y="45"/>
                  <a:pt x="27" y="55"/>
                </a:cubicBezTo>
                <a:cubicBezTo>
                  <a:pt x="27" y="63"/>
                  <a:pt x="45" y="72"/>
                  <a:pt x="63" y="81"/>
                </a:cubicBezTo>
                <a:cubicBezTo>
                  <a:pt x="81" y="100"/>
                  <a:pt x="108" y="109"/>
                  <a:pt x="108" y="136"/>
                </a:cubicBezTo>
                <a:cubicBezTo>
                  <a:pt x="108" y="154"/>
                  <a:pt x="99" y="163"/>
                  <a:pt x="90" y="172"/>
                </a:cubicBezTo>
                <a:cubicBezTo>
                  <a:pt x="81" y="181"/>
                  <a:pt x="63" y="181"/>
                  <a:pt x="54" y="1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56" name="Freeform 555">
            <a:extLst>
              <a:ext uri="{FF2B5EF4-FFF2-40B4-BE49-F238E27FC236}">
                <a16:creationId xmlns:a16="http://schemas.microsoft.com/office/drawing/2014/main" id="{5ABE70DC-591F-4449-8D45-2D7C7B2DF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0854" y="11946865"/>
            <a:ext cx="28683" cy="38244"/>
          </a:xfrm>
          <a:custGeom>
            <a:avLst/>
            <a:gdLst>
              <a:gd name="T0" fmla="*/ 1041627 w 28"/>
              <a:gd name="T1" fmla="*/ 4241457 h 37"/>
              <a:gd name="T2" fmla="*/ 1041627 w 28"/>
              <a:gd name="T3" fmla="*/ 4241457 h 37"/>
              <a:gd name="T4" fmla="*/ 0 w 28"/>
              <a:gd name="T5" fmla="*/ 3181178 h 37"/>
              <a:gd name="T6" fmla="*/ 0 w 28"/>
              <a:gd name="T7" fmla="*/ 1060278 h 37"/>
              <a:gd name="T8" fmla="*/ 1041627 w 28"/>
              <a:gd name="T9" fmla="*/ 0 h 37"/>
              <a:gd name="T10" fmla="*/ 3124540 w 28"/>
              <a:gd name="T11" fmla="*/ 1060278 h 37"/>
              <a:gd name="T12" fmla="*/ 3124540 w 28"/>
              <a:gd name="T13" fmla="*/ 3181178 h 37"/>
              <a:gd name="T14" fmla="*/ 1041627 w 28"/>
              <a:gd name="T15" fmla="*/ 4241457 h 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" h="37">
                <a:moveTo>
                  <a:pt x="9" y="36"/>
                </a:moveTo>
                <a:lnTo>
                  <a:pt x="9" y="36"/>
                </a:lnTo>
                <a:cubicBezTo>
                  <a:pt x="0" y="36"/>
                  <a:pt x="0" y="36"/>
                  <a:pt x="0" y="27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18" y="0"/>
                  <a:pt x="27" y="0"/>
                  <a:pt x="27" y="9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36"/>
                  <a:pt x="18" y="36"/>
                  <a:pt x="9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57" name="Freeform 556">
            <a:extLst>
              <a:ext uri="{FF2B5EF4-FFF2-40B4-BE49-F238E27FC236}">
                <a16:creationId xmlns:a16="http://schemas.microsoft.com/office/drawing/2014/main" id="{3F417A18-2086-784C-901A-7EBB3B7C2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0854" y="12181112"/>
            <a:ext cx="28683" cy="47805"/>
          </a:xfrm>
          <a:custGeom>
            <a:avLst/>
            <a:gdLst>
              <a:gd name="T0" fmla="*/ 1041627 w 28"/>
              <a:gd name="T1" fmla="*/ 5359538 h 46"/>
              <a:gd name="T2" fmla="*/ 1041627 w 28"/>
              <a:gd name="T3" fmla="*/ 5359538 h 46"/>
              <a:gd name="T4" fmla="*/ 0 w 28"/>
              <a:gd name="T5" fmla="*/ 4287630 h 46"/>
              <a:gd name="T6" fmla="*/ 0 w 28"/>
              <a:gd name="T7" fmla="*/ 2143815 h 46"/>
              <a:gd name="T8" fmla="*/ 1041627 w 28"/>
              <a:gd name="T9" fmla="*/ 0 h 46"/>
              <a:gd name="T10" fmla="*/ 3124540 w 28"/>
              <a:gd name="T11" fmla="*/ 2143815 h 46"/>
              <a:gd name="T12" fmla="*/ 3124540 w 28"/>
              <a:gd name="T13" fmla="*/ 4287630 h 46"/>
              <a:gd name="T14" fmla="*/ 1041627 w 28"/>
              <a:gd name="T15" fmla="*/ 5359538 h 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" h="46">
                <a:moveTo>
                  <a:pt x="9" y="45"/>
                </a:moveTo>
                <a:lnTo>
                  <a:pt x="9" y="45"/>
                </a:lnTo>
                <a:cubicBezTo>
                  <a:pt x="0" y="45"/>
                  <a:pt x="0" y="36"/>
                  <a:pt x="0" y="36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0" y="0"/>
                  <a:pt x="9" y="0"/>
                </a:cubicBezTo>
                <a:cubicBezTo>
                  <a:pt x="18" y="0"/>
                  <a:pt x="27" y="9"/>
                  <a:pt x="27" y="18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36"/>
                  <a:pt x="18" y="45"/>
                  <a:pt x="9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58" name="Freeform 557">
            <a:extLst>
              <a:ext uri="{FF2B5EF4-FFF2-40B4-BE49-F238E27FC236}">
                <a16:creationId xmlns:a16="http://schemas.microsoft.com/office/drawing/2014/main" id="{180A8F3F-6D87-F841-B53F-1F269407B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9139" y="4656570"/>
            <a:ext cx="372881" cy="439808"/>
          </a:xfrm>
          <a:custGeom>
            <a:avLst/>
            <a:gdLst>
              <a:gd name="T0" fmla="*/ 22156779 w 345"/>
              <a:gd name="T1" fmla="*/ 52280517 h 407"/>
              <a:gd name="T2" fmla="*/ 22156779 w 345"/>
              <a:gd name="T3" fmla="*/ 52280517 h 407"/>
              <a:gd name="T4" fmla="*/ 0 w 345"/>
              <a:gd name="T5" fmla="*/ 30261058 h 407"/>
              <a:gd name="T6" fmla="*/ 10563170 w 345"/>
              <a:gd name="T7" fmla="*/ 2317781 h 407"/>
              <a:gd name="T8" fmla="*/ 11722459 w 345"/>
              <a:gd name="T9" fmla="*/ 1159070 h 407"/>
              <a:gd name="T10" fmla="*/ 15200685 w 345"/>
              <a:gd name="T11" fmla="*/ 1159070 h 407"/>
              <a:gd name="T12" fmla="*/ 15200685 w 345"/>
              <a:gd name="T13" fmla="*/ 4635562 h 407"/>
              <a:gd name="T14" fmla="*/ 14041396 w 345"/>
              <a:gd name="T15" fmla="*/ 5794632 h 407"/>
              <a:gd name="T16" fmla="*/ 5925654 w 345"/>
              <a:gd name="T17" fmla="*/ 30261058 h 407"/>
              <a:gd name="T18" fmla="*/ 22156779 w 345"/>
              <a:gd name="T19" fmla="*/ 47644955 h 407"/>
              <a:gd name="T20" fmla="*/ 39676042 w 345"/>
              <a:gd name="T21" fmla="*/ 30261058 h 407"/>
              <a:gd name="T22" fmla="*/ 30401012 w 345"/>
              <a:gd name="T23" fmla="*/ 5794632 h 407"/>
              <a:gd name="T24" fmla="*/ 29241722 w 345"/>
              <a:gd name="T25" fmla="*/ 4635562 h 407"/>
              <a:gd name="T26" fmla="*/ 29241722 w 345"/>
              <a:gd name="T27" fmla="*/ 1159070 h 407"/>
              <a:gd name="T28" fmla="*/ 32719949 w 345"/>
              <a:gd name="T29" fmla="*/ 1159070 h 407"/>
              <a:gd name="T30" fmla="*/ 35038527 w 345"/>
              <a:gd name="T31" fmla="*/ 2317781 h 407"/>
              <a:gd name="T32" fmla="*/ 44313558 w 345"/>
              <a:gd name="T33" fmla="*/ 30261058 h 407"/>
              <a:gd name="T34" fmla="*/ 22156779 w 345"/>
              <a:gd name="T35" fmla="*/ 52280517 h 40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45" h="407">
                <a:moveTo>
                  <a:pt x="172" y="406"/>
                </a:moveTo>
                <a:lnTo>
                  <a:pt x="172" y="406"/>
                </a:lnTo>
                <a:cubicBezTo>
                  <a:pt x="82" y="406"/>
                  <a:pt x="0" y="334"/>
                  <a:pt x="0" y="235"/>
                </a:cubicBezTo>
                <a:cubicBezTo>
                  <a:pt x="0" y="180"/>
                  <a:pt x="37" y="81"/>
                  <a:pt x="82" y="18"/>
                </a:cubicBezTo>
                <a:lnTo>
                  <a:pt x="91" y="9"/>
                </a:lnTo>
                <a:cubicBezTo>
                  <a:pt x="100" y="0"/>
                  <a:pt x="109" y="0"/>
                  <a:pt x="118" y="9"/>
                </a:cubicBezTo>
                <a:cubicBezTo>
                  <a:pt x="127" y="9"/>
                  <a:pt x="127" y="27"/>
                  <a:pt x="118" y="36"/>
                </a:cubicBezTo>
                <a:cubicBezTo>
                  <a:pt x="118" y="36"/>
                  <a:pt x="118" y="36"/>
                  <a:pt x="109" y="45"/>
                </a:cubicBezTo>
                <a:cubicBezTo>
                  <a:pt x="73" y="99"/>
                  <a:pt x="46" y="189"/>
                  <a:pt x="46" y="235"/>
                </a:cubicBezTo>
                <a:cubicBezTo>
                  <a:pt x="46" y="307"/>
                  <a:pt x="100" y="370"/>
                  <a:pt x="172" y="370"/>
                </a:cubicBezTo>
                <a:cubicBezTo>
                  <a:pt x="245" y="370"/>
                  <a:pt x="308" y="307"/>
                  <a:pt x="308" y="235"/>
                </a:cubicBezTo>
                <a:cubicBezTo>
                  <a:pt x="308" y="189"/>
                  <a:pt x="281" y="99"/>
                  <a:pt x="236" y="45"/>
                </a:cubicBezTo>
                <a:cubicBezTo>
                  <a:pt x="236" y="36"/>
                  <a:pt x="236" y="36"/>
                  <a:pt x="227" y="36"/>
                </a:cubicBezTo>
                <a:cubicBezTo>
                  <a:pt x="217" y="27"/>
                  <a:pt x="217" y="9"/>
                  <a:pt x="227" y="9"/>
                </a:cubicBezTo>
                <a:cubicBezTo>
                  <a:pt x="236" y="0"/>
                  <a:pt x="254" y="0"/>
                  <a:pt x="254" y="9"/>
                </a:cubicBezTo>
                <a:cubicBezTo>
                  <a:pt x="263" y="9"/>
                  <a:pt x="263" y="18"/>
                  <a:pt x="272" y="18"/>
                </a:cubicBezTo>
                <a:cubicBezTo>
                  <a:pt x="317" y="81"/>
                  <a:pt x="344" y="180"/>
                  <a:pt x="344" y="235"/>
                </a:cubicBezTo>
                <a:cubicBezTo>
                  <a:pt x="344" y="334"/>
                  <a:pt x="272" y="406"/>
                  <a:pt x="172" y="40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59" name="Freeform 558">
            <a:extLst>
              <a:ext uri="{FF2B5EF4-FFF2-40B4-BE49-F238E27FC236}">
                <a16:creationId xmlns:a16="http://schemas.microsoft.com/office/drawing/2014/main" id="{0744A5A1-46FE-394A-86D8-441DD4B54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0848" y="4508373"/>
            <a:ext cx="234244" cy="129076"/>
          </a:xfrm>
          <a:custGeom>
            <a:avLst/>
            <a:gdLst>
              <a:gd name="T0" fmla="*/ 21899181 w 218"/>
              <a:gd name="T1" fmla="*/ 14011879 h 119"/>
              <a:gd name="T2" fmla="*/ 21899181 w 218"/>
              <a:gd name="T3" fmla="*/ 14011879 h 119"/>
              <a:gd name="T4" fmla="*/ 20753429 w 218"/>
              <a:gd name="T5" fmla="*/ 14011879 h 119"/>
              <a:gd name="T6" fmla="*/ 19480291 w 218"/>
              <a:gd name="T7" fmla="*/ 10508999 h 119"/>
              <a:gd name="T8" fmla="*/ 23045291 w 218"/>
              <a:gd name="T9" fmla="*/ 4670626 h 119"/>
              <a:gd name="T10" fmla="*/ 23045291 w 218"/>
              <a:gd name="T11" fmla="*/ 4670626 h 119"/>
              <a:gd name="T12" fmla="*/ 23045291 w 218"/>
              <a:gd name="T13" fmla="*/ 4670626 h 119"/>
              <a:gd name="T14" fmla="*/ 5729476 w 218"/>
              <a:gd name="T15" fmla="*/ 4670626 h 119"/>
              <a:gd name="T16" fmla="*/ 5729476 w 218"/>
              <a:gd name="T17" fmla="*/ 4670626 h 119"/>
              <a:gd name="T18" fmla="*/ 5729476 w 218"/>
              <a:gd name="T19" fmla="*/ 4670626 h 119"/>
              <a:gd name="T20" fmla="*/ 8021338 w 218"/>
              <a:gd name="T21" fmla="*/ 10508999 h 119"/>
              <a:gd name="T22" fmla="*/ 6875229 w 218"/>
              <a:gd name="T23" fmla="*/ 14011879 h 119"/>
              <a:gd name="T24" fmla="*/ 3437614 w 218"/>
              <a:gd name="T25" fmla="*/ 12844132 h 119"/>
              <a:gd name="T26" fmla="*/ 1145753 w 218"/>
              <a:gd name="T27" fmla="*/ 7005759 h 119"/>
              <a:gd name="T28" fmla="*/ 1145753 w 218"/>
              <a:gd name="T29" fmla="*/ 2335133 h 119"/>
              <a:gd name="T30" fmla="*/ 5729476 w 218"/>
              <a:gd name="T31" fmla="*/ 0 h 119"/>
              <a:gd name="T32" fmla="*/ 23045291 w 218"/>
              <a:gd name="T33" fmla="*/ 0 h 119"/>
              <a:gd name="T34" fmla="*/ 26482905 w 218"/>
              <a:gd name="T35" fmla="*/ 2335133 h 119"/>
              <a:gd name="T36" fmla="*/ 27628658 w 218"/>
              <a:gd name="T37" fmla="*/ 7005759 h 119"/>
              <a:gd name="T38" fmla="*/ 24191043 w 218"/>
              <a:gd name="T39" fmla="*/ 12844132 h 119"/>
              <a:gd name="T40" fmla="*/ 21899181 w 218"/>
              <a:gd name="T41" fmla="*/ 14011879 h 11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18" h="119">
                <a:moveTo>
                  <a:pt x="172" y="108"/>
                </a:moveTo>
                <a:lnTo>
                  <a:pt x="172" y="108"/>
                </a:lnTo>
                <a:lnTo>
                  <a:pt x="163" y="108"/>
                </a:lnTo>
                <a:cubicBezTo>
                  <a:pt x="153" y="108"/>
                  <a:pt x="153" y="90"/>
                  <a:pt x="153" y="81"/>
                </a:cubicBezTo>
                <a:cubicBezTo>
                  <a:pt x="181" y="36"/>
                  <a:pt x="181" y="36"/>
                  <a:pt x="181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63" y="81"/>
                  <a:pt x="63" y="81"/>
                  <a:pt x="63" y="81"/>
                </a:cubicBezTo>
                <a:cubicBezTo>
                  <a:pt x="72" y="90"/>
                  <a:pt x="63" y="108"/>
                  <a:pt x="54" y="108"/>
                </a:cubicBezTo>
                <a:cubicBezTo>
                  <a:pt x="45" y="118"/>
                  <a:pt x="36" y="108"/>
                  <a:pt x="27" y="99"/>
                </a:cubicBezTo>
                <a:cubicBezTo>
                  <a:pt x="9" y="54"/>
                  <a:pt x="9" y="54"/>
                  <a:pt x="9" y="54"/>
                </a:cubicBezTo>
                <a:cubicBezTo>
                  <a:pt x="0" y="45"/>
                  <a:pt x="0" y="27"/>
                  <a:pt x="9" y="18"/>
                </a:cubicBezTo>
                <a:cubicBezTo>
                  <a:pt x="18" y="0"/>
                  <a:pt x="27" y="0"/>
                  <a:pt x="45" y="0"/>
                </a:cubicBezTo>
                <a:cubicBezTo>
                  <a:pt x="181" y="0"/>
                  <a:pt x="181" y="0"/>
                  <a:pt x="181" y="0"/>
                </a:cubicBezTo>
                <a:cubicBezTo>
                  <a:pt x="190" y="0"/>
                  <a:pt x="208" y="0"/>
                  <a:pt x="208" y="18"/>
                </a:cubicBezTo>
                <a:cubicBezTo>
                  <a:pt x="217" y="27"/>
                  <a:pt x="217" y="45"/>
                  <a:pt x="217" y="54"/>
                </a:cubicBezTo>
                <a:cubicBezTo>
                  <a:pt x="190" y="99"/>
                  <a:pt x="190" y="99"/>
                  <a:pt x="190" y="99"/>
                </a:cubicBezTo>
                <a:cubicBezTo>
                  <a:pt x="190" y="108"/>
                  <a:pt x="181" y="108"/>
                  <a:pt x="172" y="1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0" name="Freeform 559">
            <a:extLst>
              <a:ext uri="{FF2B5EF4-FFF2-40B4-BE49-F238E27FC236}">
                <a16:creationId xmlns:a16="http://schemas.microsoft.com/office/drawing/2014/main" id="{00A95781-B817-3143-BD69-45D73A75C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8654" y="4627887"/>
            <a:ext cx="138634" cy="33462"/>
          </a:xfrm>
          <a:custGeom>
            <a:avLst/>
            <a:gdLst>
              <a:gd name="T0" fmla="*/ 15264143 w 128"/>
              <a:gd name="T1" fmla="*/ 4111057 h 29"/>
              <a:gd name="T2" fmla="*/ 15264143 w 128"/>
              <a:gd name="T3" fmla="*/ 4111057 h 29"/>
              <a:gd name="T4" fmla="*/ 2328465 w 128"/>
              <a:gd name="T5" fmla="*/ 4111057 h 29"/>
              <a:gd name="T6" fmla="*/ 0 w 128"/>
              <a:gd name="T7" fmla="*/ 2789495 h 29"/>
              <a:gd name="T8" fmla="*/ 2328465 w 128"/>
              <a:gd name="T9" fmla="*/ 0 h 29"/>
              <a:gd name="T10" fmla="*/ 15264143 w 128"/>
              <a:gd name="T11" fmla="*/ 0 h 29"/>
              <a:gd name="T12" fmla="*/ 16428375 w 128"/>
              <a:gd name="T13" fmla="*/ 2789495 h 29"/>
              <a:gd name="T14" fmla="*/ 15264143 w 128"/>
              <a:gd name="T15" fmla="*/ 4111057 h 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8" h="29">
                <a:moveTo>
                  <a:pt x="118" y="28"/>
                </a:moveTo>
                <a:lnTo>
                  <a:pt x="118" y="28"/>
                </a:lnTo>
                <a:cubicBezTo>
                  <a:pt x="18" y="28"/>
                  <a:pt x="18" y="28"/>
                  <a:pt x="18" y="28"/>
                </a:cubicBezTo>
                <a:cubicBezTo>
                  <a:pt x="9" y="28"/>
                  <a:pt x="0" y="28"/>
                  <a:pt x="0" y="19"/>
                </a:cubicBezTo>
                <a:cubicBezTo>
                  <a:pt x="0" y="10"/>
                  <a:pt x="9" y="0"/>
                  <a:pt x="18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27" y="0"/>
                  <a:pt x="127" y="10"/>
                  <a:pt x="127" y="19"/>
                </a:cubicBezTo>
                <a:cubicBezTo>
                  <a:pt x="127" y="28"/>
                  <a:pt x="127" y="28"/>
                  <a:pt x="118" y="2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1" name="Freeform 560">
            <a:extLst>
              <a:ext uri="{FF2B5EF4-FFF2-40B4-BE49-F238E27FC236}">
                <a16:creationId xmlns:a16="http://schemas.microsoft.com/office/drawing/2014/main" id="{E519C373-B8B2-D04E-B797-DF308A281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8215" y="4766521"/>
            <a:ext cx="119512" cy="196003"/>
          </a:xfrm>
          <a:custGeom>
            <a:avLst/>
            <a:gdLst>
              <a:gd name="T0" fmla="*/ 7029289 w 110"/>
              <a:gd name="T1" fmla="*/ 23149155 h 182"/>
              <a:gd name="T2" fmla="*/ 7029289 w 110"/>
              <a:gd name="T3" fmla="*/ 23149155 h 182"/>
              <a:gd name="T4" fmla="*/ 1171488 w 110"/>
              <a:gd name="T5" fmla="*/ 21998313 h 182"/>
              <a:gd name="T6" fmla="*/ 0 w 110"/>
              <a:gd name="T7" fmla="*/ 19695915 h 182"/>
              <a:gd name="T8" fmla="*/ 2342976 w 110"/>
              <a:gd name="T9" fmla="*/ 19695915 h 182"/>
              <a:gd name="T10" fmla="*/ 9372265 w 110"/>
              <a:gd name="T11" fmla="*/ 19695915 h 182"/>
              <a:gd name="T12" fmla="*/ 11715242 w 110"/>
              <a:gd name="T13" fmla="*/ 17393874 h 182"/>
              <a:gd name="T14" fmla="*/ 7029289 w 110"/>
              <a:gd name="T15" fmla="*/ 13940634 h 182"/>
              <a:gd name="T16" fmla="*/ 0 w 110"/>
              <a:gd name="T17" fmla="*/ 6906481 h 182"/>
              <a:gd name="T18" fmla="*/ 3514464 w 110"/>
              <a:gd name="T19" fmla="*/ 2302041 h 182"/>
              <a:gd name="T20" fmla="*/ 12886730 w 110"/>
              <a:gd name="T21" fmla="*/ 1151199 h 182"/>
              <a:gd name="T22" fmla="*/ 14188463 w 110"/>
              <a:gd name="T23" fmla="*/ 3453240 h 182"/>
              <a:gd name="T24" fmla="*/ 11715242 w 110"/>
              <a:gd name="T25" fmla="*/ 4604440 h 182"/>
              <a:gd name="T26" fmla="*/ 4685952 w 110"/>
              <a:gd name="T27" fmla="*/ 4604440 h 182"/>
              <a:gd name="T28" fmla="*/ 3514464 w 110"/>
              <a:gd name="T29" fmla="*/ 6906481 h 182"/>
              <a:gd name="T30" fmla="*/ 8200777 w 110"/>
              <a:gd name="T31" fmla="*/ 10359721 h 182"/>
              <a:gd name="T32" fmla="*/ 14188463 w 110"/>
              <a:gd name="T33" fmla="*/ 17393874 h 182"/>
              <a:gd name="T34" fmla="*/ 11715242 w 110"/>
              <a:gd name="T35" fmla="*/ 21998313 h 182"/>
              <a:gd name="T36" fmla="*/ 7029289 w 110"/>
              <a:gd name="T37" fmla="*/ 23149155 h 18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10" h="182">
                <a:moveTo>
                  <a:pt x="54" y="181"/>
                </a:moveTo>
                <a:lnTo>
                  <a:pt x="54" y="181"/>
                </a:lnTo>
                <a:cubicBezTo>
                  <a:pt x="36" y="181"/>
                  <a:pt x="27" y="181"/>
                  <a:pt x="9" y="172"/>
                </a:cubicBezTo>
                <a:cubicBezTo>
                  <a:pt x="0" y="172"/>
                  <a:pt x="0" y="163"/>
                  <a:pt x="0" y="154"/>
                </a:cubicBezTo>
                <a:cubicBezTo>
                  <a:pt x="9" y="154"/>
                  <a:pt x="9" y="145"/>
                  <a:pt x="18" y="154"/>
                </a:cubicBezTo>
                <a:cubicBezTo>
                  <a:pt x="45" y="163"/>
                  <a:pt x="63" y="163"/>
                  <a:pt x="72" y="154"/>
                </a:cubicBezTo>
                <a:cubicBezTo>
                  <a:pt x="81" y="145"/>
                  <a:pt x="90" y="145"/>
                  <a:pt x="90" y="136"/>
                </a:cubicBezTo>
                <a:cubicBezTo>
                  <a:pt x="90" y="126"/>
                  <a:pt x="63" y="109"/>
                  <a:pt x="54" y="109"/>
                </a:cubicBezTo>
                <a:cubicBezTo>
                  <a:pt x="27" y="90"/>
                  <a:pt x="0" y="81"/>
                  <a:pt x="0" y="54"/>
                </a:cubicBezTo>
                <a:cubicBezTo>
                  <a:pt x="0" y="36"/>
                  <a:pt x="9" y="27"/>
                  <a:pt x="27" y="18"/>
                </a:cubicBezTo>
                <a:cubicBezTo>
                  <a:pt x="45" y="0"/>
                  <a:pt x="72" y="0"/>
                  <a:pt x="99" y="9"/>
                </a:cubicBezTo>
                <a:cubicBezTo>
                  <a:pt x="109" y="18"/>
                  <a:pt x="109" y="27"/>
                  <a:pt x="109" y="27"/>
                </a:cubicBezTo>
                <a:cubicBezTo>
                  <a:pt x="109" y="36"/>
                  <a:pt x="99" y="36"/>
                  <a:pt x="90" y="36"/>
                </a:cubicBezTo>
                <a:cubicBezTo>
                  <a:pt x="72" y="27"/>
                  <a:pt x="54" y="27"/>
                  <a:pt x="36" y="36"/>
                </a:cubicBezTo>
                <a:cubicBezTo>
                  <a:pt x="27" y="36"/>
                  <a:pt x="27" y="45"/>
                  <a:pt x="27" y="54"/>
                </a:cubicBezTo>
                <a:cubicBezTo>
                  <a:pt x="27" y="63"/>
                  <a:pt x="45" y="72"/>
                  <a:pt x="63" y="81"/>
                </a:cubicBezTo>
                <a:cubicBezTo>
                  <a:pt x="81" y="90"/>
                  <a:pt x="109" y="109"/>
                  <a:pt x="109" y="136"/>
                </a:cubicBezTo>
                <a:cubicBezTo>
                  <a:pt x="109" y="145"/>
                  <a:pt x="99" y="163"/>
                  <a:pt x="90" y="172"/>
                </a:cubicBezTo>
                <a:cubicBezTo>
                  <a:pt x="81" y="181"/>
                  <a:pt x="63" y="181"/>
                  <a:pt x="54" y="1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2" name="Freeform 561">
            <a:extLst>
              <a:ext uri="{FF2B5EF4-FFF2-40B4-BE49-F238E27FC236}">
                <a16:creationId xmlns:a16="http://schemas.microsoft.com/office/drawing/2014/main" id="{7DCAAB7A-DA01-7149-9B8C-C6CB25980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6020" y="4723498"/>
            <a:ext cx="28683" cy="38244"/>
          </a:xfrm>
          <a:custGeom>
            <a:avLst/>
            <a:gdLst>
              <a:gd name="T0" fmla="*/ 1041627 w 28"/>
              <a:gd name="T1" fmla="*/ 4241457 h 37"/>
              <a:gd name="T2" fmla="*/ 1041627 w 28"/>
              <a:gd name="T3" fmla="*/ 4241457 h 37"/>
              <a:gd name="T4" fmla="*/ 0 w 28"/>
              <a:gd name="T5" fmla="*/ 3181178 h 37"/>
              <a:gd name="T6" fmla="*/ 0 w 28"/>
              <a:gd name="T7" fmla="*/ 1060278 h 37"/>
              <a:gd name="T8" fmla="*/ 1041627 w 28"/>
              <a:gd name="T9" fmla="*/ 0 h 37"/>
              <a:gd name="T10" fmla="*/ 3124540 w 28"/>
              <a:gd name="T11" fmla="*/ 1060278 h 37"/>
              <a:gd name="T12" fmla="*/ 3124540 w 28"/>
              <a:gd name="T13" fmla="*/ 3181178 h 37"/>
              <a:gd name="T14" fmla="*/ 1041627 w 28"/>
              <a:gd name="T15" fmla="*/ 4241457 h 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" h="37">
                <a:moveTo>
                  <a:pt x="9" y="36"/>
                </a:moveTo>
                <a:lnTo>
                  <a:pt x="9" y="36"/>
                </a:lnTo>
                <a:cubicBezTo>
                  <a:pt x="0" y="36"/>
                  <a:pt x="0" y="36"/>
                  <a:pt x="0" y="27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18" y="0"/>
                  <a:pt x="27" y="0"/>
                  <a:pt x="27" y="9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36"/>
                  <a:pt x="18" y="36"/>
                  <a:pt x="9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3" name="Freeform 562">
            <a:extLst>
              <a:ext uri="{FF2B5EF4-FFF2-40B4-BE49-F238E27FC236}">
                <a16:creationId xmlns:a16="http://schemas.microsoft.com/office/drawing/2014/main" id="{D3940187-4482-AB4B-A27E-ADED5ED71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6020" y="4962524"/>
            <a:ext cx="28683" cy="47805"/>
          </a:xfrm>
          <a:custGeom>
            <a:avLst/>
            <a:gdLst>
              <a:gd name="T0" fmla="*/ 1041627 w 28"/>
              <a:gd name="T1" fmla="*/ 5359538 h 46"/>
              <a:gd name="T2" fmla="*/ 1041627 w 28"/>
              <a:gd name="T3" fmla="*/ 5359538 h 46"/>
              <a:gd name="T4" fmla="*/ 0 w 28"/>
              <a:gd name="T5" fmla="*/ 4287630 h 46"/>
              <a:gd name="T6" fmla="*/ 0 w 28"/>
              <a:gd name="T7" fmla="*/ 2143815 h 46"/>
              <a:gd name="T8" fmla="*/ 1041627 w 28"/>
              <a:gd name="T9" fmla="*/ 0 h 46"/>
              <a:gd name="T10" fmla="*/ 3124540 w 28"/>
              <a:gd name="T11" fmla="*/ 2143815 h 46"/>
              <a:gd name="T12" fmla="*/ 3124540 w 28"/>
              <a:gd name="T13" fmla="*/ 4287630 h 46"/>
              <a:gd name="T14" fmla="*/ 1041627 w 28"/>
              <a:gd name="T15" fmla="*/ 5359538 h 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" h="46">
                <a:moveTo>
                  <a:pt x="9" y="45"/>
                </a:moveTo>
                <a:lnTo>
                  <a:pt x="9" y="45"/>
                </a:lnTo>
                <a:cubicBezTo>
                  <a:pt x="0" y="45"/>
                  <a:pt x="0" y="36"/>
                  <a:pt x="0" y="36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0" y="0"/>
                  <a:pt x="9" y="0"/>
                </a:cubicBezTo>
                <a:cubicBezTo>
                  <a:pt x="18" y="0"/>
                  <a:pt x="27" y="9"/>
                  <a:pt x="27" y="18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36"/>
                  <a:pt x="18" y="45"/>
                  <a:pt x="9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4" name="Freeform 563">
            <a:extLst>
              <a:ext uri="{FF2B5EF4-FFF2-40B4-BE49-F238E27FC236}">
                <a16:creationId xmlns:a16="http://schemas.microsoft.com/office/drawing/2014/main" id="{241EC7D5-5A74-B64B-8184-1B11FB1DE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7918" y="4350617"/>
            <a:ext cx="774445" cy="893956"/>
          </a:xfrm>
          <a:custGeom>
            <a:avLst/>
            <a:gdLst>
              <a:gd name="T0" fmla="*/ 45539398 w 715"/>
              <a:gd name="T1" fmla="*/ 106820603 h 824"/>
              <a:gd name="T2" fmla="*/ 45539398 w 715"/>
              <a:gd name="T3" fmla="*/ 106820603 h 824"/>
              <a:gd name="T4" fmla="*/ 44375097 w 715"/>
              <a:gd name="T5" fmla="*/ 106820603 h 824"/>
              <a:gd name="T6" fmla="*/ 18629901 w 715"/>
              <a:gd name="T7" fmla="*/ 86832135 h 824"/>
              <a:gd name="T8" fmla="*/ 0 w 715"/>
              <a:gd name="T9" fmla="*/ 23492808 h 824"/>
              <a:gd name="T10" fmla="*/ 2328603 w 715"/>
              <a:gd name="T11" fmla="*/ 17652121 h 824"/>
              <a:gd name="T12" fmla="*/ 8150469 w 715"/>
              <a:gd name="T13" fmla="*/ 14147420 h 824"/>
              <a:gd name="T14" fmla="*/ 40882193 w 715"/>
              <a:gd name="T15" fmla="*/ 2336347 h 824"/>
              <a:gd name="T16" fmla="*/ 50196963 w 715"/>
              <a:gd name="T17" fmla="*/ 2336347 h 824"/>
              <a:gd name="T18" fmla="*/ 84222115 w 715"/>
              <a:gd name="T19" fmla="*/ 14147420 h 824"/>
              <a:gd name="T20" fmla="*/ 90043981 w 715"/>
              <a:gd name="T21" fmla="*/ 16483767 h 824"/>
              <a:gd name="T22" fmla="*/ 91208283 w 715"/>
              <a:gd name="T23" fmla="*/ 23492808 h 824"/>
              <a:gd name="T24" fmla="*/ 72449255 w 715"/>
              <a:gd name="T25" fmla="*/ 86832135 h 824"/>
              <a:gd name="T26" fmla="*/ 46703699 w 715"/>
              <a:gd name="T27" fmla="*/ 106820603 h 824"/>
              <a:gd name="T28" fmla="*/ 45539398 w 715"/>
              <a:gd name="T29" fmla="*/ 106820603 h 824"/>
              <a:gd name="T30" fmla="*/ 45539398 w 715"/>
              <a:gd name="T31" fmla="*/ 5970385 h 824"/>
              <a:gd name="T32" fmla="*/ 45539398 w 715"/>
              <a:gd name="T33" fmla="*/ 5970385 h 824"/>
              <a:gd name="T34" fmla="*/ 44375097 w 715"/>
              <a:gd name="T35" fmla="*/ 7138739 h 824"/>
              <a:gd name="T36" fmla="*/ 8150469 w 715"/>
              <a:gd name="T37" fmla="*/ 18820114 h 824"/>
              <a:gd name="T38" fmla="*/ 5821867 w 715"/>
              <a:gd name="T39" fmla="*/ 19988108 h 824"/>
              <a:gd name="T40" fmla="*/ 4657565 w 715"/>
              <a:gd name="T41" fmla="*/ 22324455 h 824"/>
              <a:gd name="T42" fmla="*/ 23287106 w 715"/>
              <a:gd name="T43" fmla="*/ 83327794 h 824"/>
              <a:gd name="T44" fmla="*/ 45539398 w 715"/>
              <a:gd name="T45" fmla="*/ 102147908 h 824"/>
              <a:gd name="T46" fmla="*/ 68955991 w 715"/>
              <a:gd name="T47" fmla="*/ 83327794 h 824"/>
              <a:gd name="T48" fmla="*/ 86550718 w 715"/>
              <a:gd name="T49" fmla="*/ 22324455 h 824"/>
              <a:gd name="T50" fmla="*/ 85386416 w 715"/>
              <a:gd name="T51" fmla="*/ 19988108 h 824"/>
              <a:gd name="T52" fmla="*/ 84222115 w 715"/>
              <a:gd name="T53" fmla="*/ 18820114 h 824"/>
              <a:gd name="T54" fmla="*/ 47868360 w 715"/>
              <a:gd name="T55" fmla="*/ 7138739 h 824"/>
              <a:gd name="T56" fmla="*/ 45539398 w 715"/>
              <a:gd name="T57" fmla="*/ 5970385 h 82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715" h="824">
                <a:moveTo>
                  <a:pt x="352" y="823"/>
                </a:moveTo>
                <a:lnTo>
                  <a:pt x="352" y="823"/>
                </a:lnTo>
                <a:cubicBezTo>
                  <a:pt x="352" y="823"/>
                  <a:pt x="352" y="823"/>
                  <a:pt x="343" y="823"/>
                </a:cubicBezTo>
                <a:cubicBezTo>
                  <a:pt x="343" y="823"/>
                  <a:pt x="208" y="760"/>
                  <a:pt x="144" y="669"/>
                </a:cubicBezTo>
                <a:cubicBezTo>
                  <a:pt x="45" y="516"/>
                  <a:pt x="9" y="272"/>
                  <a:pt x="0" y="181"/>
                </a:cubicBezTo>
                <a:cubicBezTo>
                  <a:pt x="0" y="163"/>
                  <a:pt x="9" y="145"/>
                  <a:pt x="18" y="136"/>
                </a:cubicBezTo>
                <a:cubicBezTo>
                  <a:pt x="27" y="118"/>
                  <a:pt x="45" y="109"/>
                  <a:pt x="63" y="109"/>
                </a:cubicBezTo>
                <a:cubicBezTo>
                  <a:pt x="190" y="100"/>
                  <a:pt x="280" y="46"/>
                  <a:pt x="316" y="18"/>
                </a:cubicBezTo>
                <a:cubicBezTo>
                  <a:pt x="343" y="0"/>
                  <a:pt x="370" y="0"/>
                  <a:pt x="388" y="18"/>
                </a:cubicBezTo>
                <a:cubicBezTo>
                  <a:pt x="434" y="46"/>
                  <a:pt x="515" y="100"/>
                  <a:pt x="651" y="109"/>
                </a:cubicBezTo>
                <a:cubicBezTo>
                  <a:pt x="669" y="109"/>
                  <a:pt x="678" y="118"/>
                  <a:pt x="696" y="127"/>
                </a:cubicBezTo>
                <a:cubicBezTo>
                  <a:pt x="705" y="145"/>
                  <a:pt x="714" y="163"/>
                  <a:pt x="705" y="181"/>
                </a:cubicBezTo>
                <a:cubicBezTo>
                  <a:pt x="696" y="272"/>
                  <a:pt x="669" y="516"/>
                  <a:pt x="560" y="669"/>
                </a:cubicBezTo>
                <a:cubicBezTo>
                  <a:pt x="497" y="760"/>
                  <a:pt x="370" y="823"/>
                  <a:pt x="361" y="823"/>
                </a:cubicBezTo>
                <a:cubicBezTo>
                  <a:pt x="361" y="823"/>
                  <a:pt x="361" y="823"/>
                  <a:pt x="352" y="823"/>
                </a:cubicBezTo>
                <a:close/>
                <a:moveTo>
                  <a:pt x="352" y="46"/>
                </a:moveTo>
                <a:lnTo>
                  <a:pt x="352" y="46"/>
                </a:lnTo>
                <a:cubicBezTo>
                  <a:pt x="352" y="46"/>
                  <a:pt x="343" y="46"/>
                  <a:pt x="343" y="55"/>
                </a:cubicBezTo>
                <a:cubicBezTo>
                  <a:pt x="298" y="82"/>
                  <a:pt x="208" y="136"/>
                  <a:pt x="63" y="145"/>
                </a:cubicBezTo>
                <a:cubicBezTo>
                  <a:pt x="54" y="145"/>
                  <a:pt x="54" y="154"/>
                  <a:pt x="45" y="154"/>
                </a:cubicBezTo>
                <a:cubicBezTo>
                  <a:pt x="45" y="163"/>
                  <a:pt x="36" y="172"/>
                  <a:pt x="36" y="172"/>
                </a:cubicBezTo>
                <a:cubicBezTo>
                  <a:pt x="45" y="272"/>
                  <a:pt x="81" y="498"/>
                  <a:pt x="180" y="642"/>
                </a:cubicBezTo>
                <a:cubicBezTo>
                  <a:pt x="226" y="714"/>
                  <a:pt x="325" y="769"/>
                  <a:pt x="352" y="787"/>
                </a:cubicBezTo>
                <a:cubicBezTo>
                  <a:pt x="388" y="769"/>
                  <a:pt x="479" y="714"/>
                  <a:pt x="533" y="642"/>
                </a:cubicBezTo>
                <a:cubicBezTo>
                  <a:pt x="624" y="498"/>
                  <a:pt x="660" y="272"/>
                  <a:pt x="669" y="172"/>
                </a:cubicBezTo>
                <a:cubicBezTo>
                  <a:pt x="669" y="163"/>
                  <a:pt x="669" y="163"/>
                  <a:pt x="660" y="154"/>
                </a:cubicBezTo>
                <a:lnTo>
                  <a:pt x="651" y="145"/>
                </a:lnTo>
                <a:cubicBezTo>
                  <a:pt x="506" y="136"/>
                  <a:pt x="416" y="82"/>
                  <a:pt x="370" y="55"/>
                </a:cubicBezTo>
                <a:cubicBezTo>
                  <a:pt x="361" y="46"/>
                  <a:pt x="361" y="46"/>
                  <a:pt x="352" y="4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5" name="Freeform 564">
            <a:extLst>
              <a:ext uri="{FF2B5EF4-FFF2-40B4-BE49-F238E27FC236}">
                <a16:creationId xmlns:a16="http://schemas.microsoft.com/office/drawing/2014/main" id="{F8B18EF9-4DCF-C34C-AF42-7BD11F12D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5349" y="11946865"/>
            <a:ext cx="363320" cy="353759"/>
          </a:xfrm>
          <a:custGeom>
            <a:avLst/>
            <a:gdLst>
              <a:gd name="T0" fmla="*/ 31648476 w 335"/>
              <a:gd name="T1" fmla="*/ 42202714 h 326"/>
              <a:gd name="T2" fmla="*/ 31648476 w 335"/>
              <a:gd name="T3" fmla="*/ 42202714 h 326"/>
              <a:gd name="T4" fmla="*/ 30481232 w 335"/>
              <a:gd name="T5" fmla="*/ 41033729 h 326"/>
              <a:gd name="T6" fmla="*/ 4669335 w 335"/>
              <a:gd name="T7" fmla="*/ 15192833 h 326"/>
              <a:gd name="T8" fmla="*/ 3502091 w 335"/>
              <a:gd name="T9" fmla="*/ 2337248 h 326"/>
              <a:gd name="T10" fmla="*/ 10506274 w 335"/>
              <a:gd name="T11" fmla="*/ 0 h 326"/>
              <a:gd name="T12" fmla="*/ 10506274 w 335"/>
              <a:gd name="T13" fmla="*/ 0 h 326"/>
              <a:gd name="T14" fmla="*/ 17640110 w 335"/>
              <a:gd name="T15" fmla="*/ 2337248 h 326"/>
              <a:gd name="T16" fmla="*/ 43322354 w 335"/>
              <a:gd name="T17" fmla="*/ 28178505 h 326"/>
              <a:gd name="T18" fmla="*/ 43322354 w 335"/>
              <a:gd name="T19" fmla="*/ 29347129 h 326"/>
              <a:gd name="T20" fmla="*/ 43322354 w 335"/>
              <a:gd name="T21" fmla="*/ 31684377 h 326"/>
              <a:gd name="T22" fmla="*/ 32816080 w 335"/>
              <a:gd name="T23" fmla="*/ 41033729 h 326"/>
              <a:gd name="T24" fmla="*/ 31648476 w 335"/>
              <a:gd name="T25" fmla="*/ 42202714 h 326"/>
              <a:gd name="T26" fmla="*/ 10506274 w 335"/>
              <a:gd name="T27" fmla="*/ 3506232 h 326"/>
              <a:gd name="T28" fmla="*/ 10506274 w 335"/>
              <a:gd name="T29" fmla="*/ 3506232 h 326"/>
              <a:gd name="T30" fmla="*/ 10506274 w 335"/>
              <a:gd name="T31" fmla="*/ 3506232 h 326"/>
              <a:gd name="T32" fmla="*/ 7004183 w 335"/>
              <a:gd name="T33" fmla="*/ 4674856 h 326"/>
              <a:gd name="T34" fmla="*/ 7004183 w 335"/>
              <a:gd name="T35" fmla="*/ 12855585 h 326"/>
              <a:gd name="T36" fmla="*/ 31648476 w 335"/>
              <a:gd name="T37" fmla="*/ 37527857 h 326"/>
              <a:gd name="T38" fmla="*/ 38652659 w 335"/>
              <a:gd name="T39" fmla="*/ 29347129 h 326"/>
              <a:gd name="T40" fmla="*/ 14008365 w 335"/>
              <a:gd name="T41" fmla="*/ 4674856 h 326"/>
              <a:gd name="T42" fmla="*/ 10506274 w 335"/>
              <a:gd name="T43" fmla="*/ 3506232 h 3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5" h="326">
                <a:moveTo>
                  <a:pt x="244" y="325"/>
                </a:moveTo>
                <a:lnTo>
                  <a:pt x="244" y="325"/>
                </a:lnTo>
                <a:cubicBezTo>
                  <a:pt x="235" y="325"/>
                  <a:pt x="235" y="316"/>
                  <a:pt x="235" y="316"/>
                </a:cubicBezTo>
                <a:cubicBezTo>
                  <a:pt x="36" y="117"/>
                  <a:pt x="36" y="117"/>
                  <a:pt x="36" y="117"/>
                </a:cubicBezTo>
                <a:cubicBezTo>
                  <a:pt x="9" y="91"/>
                  <a:pt x="0" y="45"/>
                  <a:pt x="27" y="18"/>
                </a:cubicBezTo>
                <a:cubicBezTo>
                  <a:pt x="45" y="9"/>
                  <a:pt x="63" y="0"/>
                  <a:pt x="81" y="0"/>
                </a:cubicBezTo>
                <a:cubicBezTo>
                  <a:pt x="100" y="0"/>
                  <a:pt x="117" y="9"/>
                  <a:pt x="136" y="18"/>
                </a:cubicBezTo>
                <a:cubicBezTo>
                  <a:pt x="334" y="217"/>
                  <a:pt x="334" y="217"/>
                  <a:pt x="334" y="217"/>
                </a:cubicBezTo>
                <a:cubicBezTo>
                  <a:pt x="334" y="226"/>
                  <a:pt x="334" y="226"/>
                  <a:pt x="334" y="226"/>
                </a:cubicBezTo>
                <a:cubicBezTo>
                  <a:pt x="334" y="235"/>
                  <a:pt x="334" y="235"/>
                  <a:pt x="334" y="244"/>
                </a:cubicBezTo>
                <a:cubicBezTo>
                  <a:pt x="253" y="316"/>
                  <a:pt x="253" y="316"/>
                  <a:pt x="253" y="316"/>
                </a:cubicBezTo>
                <a:lnTo>
                  <a:pt x="244" y="325"/>
                </a:lnTo>
                <a:close/>
                <a:moveTo>
                  <a:pt x="81" y="27"/>
                </a:moveTo>
                <a:lnTo>
                  <a:pt x="81" y="27"/>
                </a:lnTo>
                <a:cubicBezTo>
                  <a:pt x="72" y="27"/>
                  <a:pt x="63" y="36"/>
                  <a:pt x="54" y="36"/>
                </a:cubicBezTo>
                <a:cubicBezTo>
                  <a:pt x="36" y="54"/>
                  <a:pt x="36" y="81"/>
                  <a:pt x="54" y="99"/>
                </a:cubicBezTo>
                <a:cubicBezTo>
                  <a:pt x="244" y="289"/>
                  <a:pt x="244" y="289"/>
                  <a:pt x="244" y="289"/>
                </a:cubicBezTo>
                <a:cubicBezTo>
                  <a:pt x="298" y="226"/>
                  <a:pt x="298" y="226"/>
                  <a:pt x="298" y="226"/>
                </a:cubicBezTo>
                <a:cubicBezTo>
                  <a:pt x="108" y="36"/>
                  <a:pt x="108" y="36"/>
                  <a:pt x="108" y="36"/>
                </a:cubicBezTo>
                <a:cubicBezTo>
                  <a:pt x="108" y="36"/>
                  <a:pt x="90" y="27"/>
                  <a:pt x="81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6" name="Freeform 565">
            <a:extLst>
              <a:ext uri="{FF2B5EF4-FFF2-40B4-BE49-F238E27FC236}">
                <a16:creationId xmlns:a16="http://schemas.microsoft.com/office/drawing/2014/main" id="{D9AA94E0-346D-2242-8185-CD42EF5A1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2514" y="11454473"/>
            <a:ext cx="559323" cy="559320"/>
          </a:xfrm>
          <a:custGeom>
            <a:avLst/>
            <a:gdLst>
              <a:gd name="T0" fmla="*/ 32780957 w 516"/>
              <a:gd name="T1" fmla="*/ 66727457 h 516"/>
              <a:gd name="T2" fmla="*/ 32780957 w 516"/>
              <a:gd name="T3" fmla="*/ 66727457 h 516"/>
              <a:gd name="T4" fmla="*/ 0 w 516"/>
              <a:gd name="T5" fmla="*/ 32780781 h 516"/>
              <a:gd name="T6" fmla="*/ 32780957 w 516"/>
              <a:gd name="T7" fmla="*/ 0 h 516"/>
              <a:gd name="T8" fmla="*/ 66728176 w 516"/>
              <a:gd name="T9" fmla="*/ 32780781 h 516"/>
              <a:gd name="T10" fmla="*/ 32780957 w 516"/>
              <a:gd name="T11" fmla="*/ 66727457 h 516"/>
              <a:gd name="T12" fmla="*/ 32780957 w 516"/>
              <a:gd name="T13" fmla="*/ 3498407 h 516"/>
              <a:gd name="T14" fmla="*/ 32780957 w 516"/>
              <a:gd name="T15" fmla="*/ 3498407 h 516"/>
              <a:gd name="T16" fmla="*/ 3498426 w 516"/>
              <a:gd name="T17" fmla="*/ 32780781 h 516"/>
              <a:gd name="T18" fmla="*/ 32780957 w 516"/>
              <a:gd name="T19" fmla="*/ 62063155 h 516"/>
              <a:gd name="T20" fmla="*/ 62063849 w 516"/>
              <a:gd name="T21" fmla="*/ 32780781 h 516"/>
              <a:gd name="T22" fmla="*/ 32780957 w 516"/>
              <a:gd name="T23" fmla="*/ 3498407 h 51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16" h="516">
                <a:moveTo>
                  <a:pt x="253" y="515"/>
                </a:moveTo>
                <a:lnTo>
                  <a:pt x="253" y="515"/>
                </a:lnTo>
                <a:cubicBezTo>
                  <a:pt x="118" y="515"/>
                  <a:pt x="0" y="398"/>
                  <a:pt x="0" y="253"/>
                </a:cubicBezTo>
                <a:cubicBezTo>
                  <a:pt x="0" y="118"/>
                  <a:pt x="118" y="0"/>
                  <a:pt x="253" y="0"/>
                </a:cubicBezTo>
                <a:cubicBezTo>
                  <a:pt x="398" y="0"/>
                  <a:pt x="515" y="118"/>
                  <a:pt x="515" y="253"/>
                </a:cubicBezTo>
                <a:cubicBezTo>
                  <a:pt x="515" y="398"/>
                  <a:pt x="398" y="515"/>
                  <a:pt x="253" y="515"/>
                </a:cubicBezTo>
                <a:close/>
                <a:moveTo>
                  <a:pt x="253" y="27"/>
                </a:moveTo>
                <a:lnTo>
                  <a:pt x="253" y="27"/>
                </a:lnTo>
                <a:cubicBezTo>
                  <a:pt x="135" y="27"/>
                  <a:pt x="27" y="136"/>
                  <a:pt x="27" y="253"/>
                </a:cubicBezTo>
                <a:cubicBezTo>
                  <a:pt x="27" y="380"/>
                  <a:pt x="135" y="479"/>
                  <a:pt x="253" y="479"/>
                </a:cubicBezTo>
                <a:cubicBezTo>
                  <a:pt x="380" y="479"/>
                  <a:pt x="479" y="380"/>
                  <a:pt x="479" y="253"/>
                </a:cubicBezTo>
                <a:cubicBezTo>
                  <a:pt x="479" y="136"/>
                  <a:pt x="380" y="27"/>
                  <a:pt x="253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7" name="Freeform 566">
            <a:extLst>
              <a:ext uri="{FF2B5EF4-FFF2-40B4-BE49-F238E27FC236}">
                <a16:creationId xmlns:a16="http://schemas.microsoft.com/office/drawing/2014/main" id="{2D71FCBA-1489-2144-98D9-6FED820CB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78125" y="11554862"/>
            <a:ext cx="363320" cy="363320"/>
          </a:xfrm>
          <a:custGeom>
            <a:avLst/>
            <a:gdLst>
              <a:gd name="T0" fmla="*/ 22176978 w 336"/>
              <a:gd name="T1" fmla="*/ 43193777 h 336"/>
              <a:gd name="T2" fmla="*/ 22176978 w 336"/>
              <a:gd name="T3" fmla="*/ 43193777 h 336"/>
              <a:gd name="T4" fmla="*/ 7091419 w 336"/>
              <a:gd name="T5" fmla="*/ 36231267 h 336"/>
              <a:gd name="T6" fmla="*/ 0 w 336"/>
              <a:gd name="T7" fmla="*/ 21016799 h 336"/>
              <a:gd name="T8" fmla="*/ 7091419 w 336"/>
              <a:gd name="T9" fmla="*/ 5931240 h 336"/>
              <a:gd name="T10" fmla="*/ 22176978 w 336"/>
              <a:gd name="T11" fmla="*/ 0 h 336"/>
              <a:gd name="T12" fmla="*/ 37391446 w 336"/>
              <a:gd name="T13" fmla="*/ 5931240 h 336"/>
              <a:gd name="T14" fmla="*/ 43193777 w 336"/>
              <a:gd name="T15" fmla="*/ 21016799 h 336"/>
              <a:gd name="T16" fmla="*/ 37391446 w 336"/>
              <a:gd name="T17" fmla="*/ 36231267 h 336"/>
              <a:gd name="T18" fmla="*/ 22176978 w 336"/>
              <a:gd name="T19" fmla="*/ 43193777 h 336"/>
              <a:gd name="T20" fmla="*/ 22176978 w 336"/>
              <a:gd name="T21" fmla="*/ 2449626 h 336"/>
              <a:gd name="T22" fmla="*/ 22176978 w 336"/>
              <a:gd name="T23" fmla="*/ 2449626 h 336"/>
              <a:gd name="T24" fmla="*/ 2449626 w 336"/>
              <a:gd name="T25" fmla="*/ 21016799 h 336"/>
              <a:gd name="T26" fmla="*/ 22176978 w 336"/>
              <a:gd name="T27" fmla="*/ 39712522 h 336"/>
              <a:gd name="T28" fmla="*/ 40873060 w 336"/>
              <a:gd name="T29" fmla="*/ 21016799 h 336"/>
              <a:gd name="T30" fmla="*/ 22176978 w 336"/>
              <a:gd name="T31" fmla="*/ 2449626 h 3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36" h="336">
                <a:moveTo>
                  <a:pt x="172" y="335"/>
                </a:moveTo>
                <a:lnTo>
                  <a:pt x="172" y="335"/>
                </a:lnTo>
                <a:cubicBezTo>
                  <a:pt x="127" y="335"/>
                  <a:pt x="82" y="317"/>
                  <a:pt x="55" y="281"/>
                </a:cubicBezTo>
                <a:cubicBezTo>
                  <a:pt x="19" y="254"/>
                  <a:pt x="0" y="208"/>
                  <a:pt x="0" y="163"/>
                </a:cubicBezTo>
                <a:cubicBezTo>
                  <a:pt x="0" y="118"/>
                  <a:pt x="19" y="82"/>
                  <a:pt x="55" y="46"/>
                </a:cubicBezTo>
                <a:cubicBezTo>
                  <a:pt x="82" y="19"/>
                  <a:pt x="127" y="0"/>
                  <a:pt x="172" y="0"/>
                </a:cubicBezTo>
                <a:cubicBezTo>
                  <a:pt x="208" y="0"/>
                  <a:pt x="253" y="19"/>
                  <a:pt x="290" y="46"/>
                </a:cubicBezTo>
                <a:cubicBezTo>
                  <a:pt x="317" y="82"/>
                  <a:pt x="335" y="118"/>
                  <a:pt x="335" y="163"/>
                </a:cubicBezTo>
                <a:cubicBezTo>
                  <a:pt x="335" y="208"/>
                  <a:pt x="317" y="254"/>
                  <a:pt x="290" y="281"/>
                </a:cubicBezTo>
                <a:cubicBezTo>
                  <a:pt x="253" y="317"/>
                  <a:pt x="208" y="335"/>
                  <a:pt x="172" y="335"/>
                </a:cubicBezTo>
                <a:close/>
                <a:moveTo>
                  <a:pt x="172" y="19"/>
                </a:moveTo>
                <a:lnTo>
                  <a:pt x="172" y="19"/>
                </a:lnTo>
                <a:cubicBezTo>
                  <a:pt x="91" y="19"/>
                  <a:pt x="19" y="82"/>
                  <a:pt x="19" y="163"/>
                </a:cubicBezTo>
                <a:cubicBezTo>
                  <a:pt x="19" y="245"/>
                  <a:pt x="91" y="308"/>
                  <a:pt x="172" y="308"/>
                </a:cubicBezTo>
                <a:cubicBezTo>
                  <a:pt x="245" y="308"/>
                  <a:pt x="317" y="245"/>
                  <a:pt x="317" y="163"/>
                </a:cubicBezTo>
                <a:cubicBezTo>
                  <a:pt x="317" y="82"/>
                  <a:pt x="245" y="19"/>
                  <a:pt x="172" y="1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8" name="Freeform 567">
            <a:extLst>
              <a:ext uri="{FF2B5EF4-FFF2-40B4-BE49-F238E27FC236}">
                <a16:creationId xmlns:a16="http://schemas.microsoft.com/office/drawing/2014/main" id="{C6BD6514-1F87-0C4F-B13A-FFE416CA9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1151" y="11593106"/>
            <a:ext cx="286831" cy="277270"/>
          </a:xfrm>
          <a:custGeom>
            <a:avLst/>
            <a:gdLst>
              <a:gd name="T0" fmla="*/ 17707446 w 263"/>
              <a:gd name="T1" fmla="*/ 33245963 h 254"/>
              <a:gd name="T2" fmla="*/ 17707446 w 263"/>
              <a:gd name="T3" fmla="*/ 33245963 h 254"/>
              <a:gd name="T4" fmla="*/ 0 w 263"/>
              <a:gd name="T5" fmla="*/ 16557188 h 254"/>
              <a:gd name="T6" fmla="*/ 17707446 w 263"/>
              <a:gd name="T7" fmla="*/ 0 h 254"/>
              <a:gd name="T8" fmla="*/ 34365331 w 263"/>
              <a:gd name="T9" fmla="*/ 16557188 h 254"/>
              <a:gd name="T10" fmla="*/ 17707446 w 263"/>
              <a:gd name="T11" fmla="*/ 33245963 h 254"/>
              <a:gd name="T12" fmla="*/ 17707446 w 263"/>
              <a:gd name="T13" fmla="*/ 2365313 h 254"/>
              <a:gd name="T14" fmla="*/ 17707446 w 263"/>
              <a:gd name="T15" fmla="*/ 2365313 h 254"/>
              <a:gd name="T16" fmla="*/ 3541634 w 263"/>
              <a:gd name="T17" fmla="*/ 16557188 h 254"/>
              <a:gd name="T18" fmla="*/ 17707446 w 263"/>
              <a:gd name="T19" fmla="*/ 30880650 h 254"/>
              <a:gd name="T20" fmla="*/ 30823697 w 263"/>
              <a:gd name="T21" fmla="*/ 16557188 h 254"/>
              <a:gd name="T22" fmla="*/ 17707446 w 263"/>
              <a:gd name="T23" fmla="*/ 2365313 h 25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3" h="254">
                <a:moveTo>
                  <a:pt x="135" y="253"/>
                </a:moveTo>
                <a:lnTo>
                  <a:pt x="135" y="253"/>
                </a:lnTo>
                <a:cubicBezTo>
                  <a:pt x="63" y="253"/>
                  <a:pt x="0" y="199"/>
                  <a:pt x="0" y="126"/>
                </a:cubicBezTo>
                <a:cubicBezTo>
                  <a:pt x="0" y="54"/>
                  <a:pt x="63" y="0"/>
                  <a:pt x="135" y="0"/>
                </a:cubicBezTo>
                <a:cubicBezTo>
                  <a:pt x="199" y="0"/>
                  <a:pt x="262" y="54"/>
                  <a:pt x="262" y="126"/>
                </a:cubicBezTo>
                <a:cubicBezTo>
                  <a:pt x="262" y="199"/>
                  <a:pt x="199" y="253"/>
                  <a:pt x="135" y="253"/>
                </a:cubicBezTo>
                <a:close/>
                <a:moveTo>
                  <a:pt x="135" y="18"/>
                </a:moveTo>
                <a:lnTo>
                  <a:pt x="135" y="18"/>
                </a:lnTo>
                <a:cubicBezTo>
                  <a:pt x="72" y="18"/>
                  <a:pt x="27" y="72"/>
                  <a:pt x="27" y="126"/>
                </a:cubicBezTo>
                <a:cubicBezTo>
                  <a:pt x="27" y="189"/>
                  <a:pt x="72" y="235"/>
                  <a:pt x="135" y="235"/>
                </a:cubicBezTo>
                <a:cubicBezTo>
                  <a:pt x="189" y="235"/>
                  <a:pt x="235" y="189"/>
                  <a:pt x="235" y="126"/>
                </a:cubicBezTo>
                <a:cubicBezTo>
                  <a:pt x="235" y="72"/>
                  <a:pt x="189" y="18"/>
                  <a:pt x="135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9" name="Freeform 568">
            <a:extLst>
              <a:ext uri="{FF2B5EF4-FFF2-40B4-BE49-F238E27FC236}">
                <a16:creationId xmlns:a16="http://schemas.microsoft.com/office/drawing/2014/main" id="{43EB947F-DA2E-7F47-8D4A-E4F788CC8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761" y="11660034"/>
            <a:ext cx="90828" cy="138637"/>
          </a:xfrm>
          <a:custGeom>
            <a:avLst/>
            <a:gdLst>
              <a:gd name="T0" fmla="*/ 4870795 w 82"/>
              <a:gd name="T1" fmla="*/ 16557367 h 127"/>
              <a:gd name="T2" fmla="*/ 4870795 w 82"/>
              <a:gd name="T3" fmla="*/ 16557367 h 127"/>
              <a:gd name="T4" fmla="*/ 1217515 w 82"/>
              <a:gd name="T5" fmla="*/ 15374879 h 127"/>
              <a:gd name="T6" fmla="*/ 1217515 w 82"/>
              <a:gd name="T7" fmla="*/ 14192029 h 127"/>
              <a:gd name="T8" fmla="*/ 2435398 w 82"/>
              <a:gd name="T9" fmla="*/ 14192029 h 127"/>
              <a:gd name="T10" fmla="*/ 7306193 w 82"/>
              <a:gd name="T11" fmla="*/ 14192029 h 127"/>
              <a:gd name="T12" fmla="*/ 8523708 w 82"/>
              <a:gd name="T13" fmla="*/ 11826691 h 127"/>
              <a:gd name="T14" fmla="*/ 4870795 w 82"/>
              <a:gd name="T15" fmla="*/ 9461353 h 127"/>
              <a:gd name="T16" fmla="*/ 2435398 w 82"/>
              <a:gd name="T17" fmla="*/ 7096015 h 127"/>
              <a:gd name="T18" fmla="*/ 0 w 82"/>
              <a:gd name="T19" fmla="*/ 4730676 h 127"/>
              <a:gd name="T20" fmla="*/ 2435398 w 82"/>
              <a:gd name="T21" fmla="*/ 1182850 h 127"/>
              <a:gd name="T22" fmla="*/ 9741590 w 82"/>
              <a:gd name="T23" fmla="*/ 1182850 h 127"/>
              <a:gd name="T24" fmla="*/ 10959105 w 82"/>
              <a:gd name="T25" fmla="*/ 2365338 h 127"/>
              <a:gd name="T26" fmla="*/ 9741590 w 82"/>
              <a:gd name="T27" fmla="*/ 2365338 h 127"/>
              <a:gd name="T28" fmla="*/ 3652912 w 82"/>
              <a:gd name="T29" fmla="*/ 2365338 h 127"/>
              <a:gd name="T30" fmla="*/ 2435398 w 82"/>
              <a:gd name="T31" fmla="*/ 4730676 h 127"/>
              <a:gd name="T32" fmla="*/ 6088310 w 82"/>
              <a:gd name="T33" fmla="*/ 7096015 h 127"/>
              <a:gd name="T34" fmla="*/ 8523708 w 82"/>
              <a:gd name="T35" fmla="*/ 9461353 h 127"/>
              <a:gd name="T36" fmla="*/ 10959105 w 82"/>
              <a:gd name="T37" fmla="*/ 11826691 h 127"/>
              <a:gd name="T38" fmla="*/ 8523708 w 82"/>
              <a:gd name="T39" fmla="*/ 15374879 h 127"/>
              <a:gd name="T40" fmla="*/ 4870795 w 82"/>
              <a:gd name="T41" fmla="*/ 16557367 h 12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82" h="127">
                <a:moveTo>
                  <a:pt x="36" y="126"/>
                </a:moveTo>
                <a:lnTo>
                  <a:pt x="36" y="126"/>
                </a:lnTo>
                <a:cubicBezTo>
                  <a:pt x="27" y="126"/>
                  <a:pt x="18" y="126"/>
                  <a:pt x="9" y="117"/>
                </a:cubicBezTo>
                <a:cubicBezTo>
                  <a:pt x="9" y="117"/>
                  <a:pt x="0" y="108"/>
                  <a:pt x="9" y="108"/>
                </a:cubicBezTo>
                <a:cubicBezTo>
                  <a:pt x="9" y="108"/>
                  <a:pt x="9" y="99"/>
                  <a:pt x="18" y="108"/>
                </a:cubicBezTo>
                <a:cubicBezTo>
                  <a:pt x="27" y="108"/>
                  <a:pt x="45" y="108"/>
                  <a:pt x="54" y="108"/>
                </a:cubicBezTo>
                <a:cubicBezTo>
                  <a:pt x="63" y="99"/>
                  <a:pt x="63" y="99"/>
                  <a:pt x="63" y="90"/>
                </a:cubicBezTo>
                <a:cubicBezTo>
                  <a:pt x="63" y="81"/>
                  <a:pt x="54" y="72"/>
                  <a:pt x="36" y="72"/>
                </a:cubicBezTo>
                <a:cubicBezTo>
                  <a:pt x="27" y="63"/>
                  <a:pt x="18" y="63"/>
                  <a:pt x="18" y="54"/>
                </a:cubicBezTo>
                <a:cubicBezTo>
                  <a:pt x="9" y="54"/>
                  <a:pt x="0" y="45"/>
                  <a:pt x="0" y="36"/>
                </a:cubicBezTo>
                <a:cubicBezTo>
                  <a:pt x="0" y="27"/>
                  <a:pt x="9" y="18"/>
                  <a:pt x="18" y="9"/>
                </a:cubicBezTo>
                <a:cubicBezTo>
                  <a:pt x="36" y="0"/>
                  <a:pt x="54" y="0"/>
                  <a:pt x="72" y="9"/>
                </a:cubicBezTo>
                <a:cubicBezTo>
                  <a:pt x="81" y="9"/>
                  <a:pt x="81" y="18"/>
                  <a:pt x="81" y="18"/>
                </a:cubicBezTo>
                <a:cubicBezTo>
                  <a:pt x="72" y="18"/>
                  <a:pt x="72" y="27"/>
                  <a:pt x="72" y="18"/>
                </a:cubicBezTo>
                <a:cubicBezTo>
                  <a:pt x="54" y="18"/>
                  <a:pt x="36" y="18"/>
                  <a:pt x="27" y="18"/>
                </a:cubicBezTo>
                <a:cubicBezTo>
                  <a:pt x="18" y="27"/>
                  <a:pt x="18" y="27"/>
                  <a:pt x="18" y="36"/>
                </a:cubicBezTo>
                <a:cubicBezTo>
                  <a:pt x="18" y="45"/>
                  <a:pt x="36" y="54"/>
                  <a:pt x="45" y="54"/>
                </a:cubicBezTo>
                <a:cubicBezTo>
                  <a:pt x="54" y="63"/>
                  <a:pt x="63" y="63"/>
                  <a:pt x="63" y="72"/>
                </a:cubicBezTo>
                <a:cubicBezTo>
                  <a:pt x="72" y="72"/>
                  <a:pt x="81" y="81"/>
                  <a:pt x="81" y="90"/>
                </a:cubicBezTo>
                <a:cubicBezTo>
                  <a:pt x="81" y="99"/>
                  <a:pt x="72" y="108"/>
                  <a:pt x="63" y="117"/>
                </a:cubicBezTo>
                <a:cubicBezTo>
                  <a:pt x="54" y="126"/>
                  <a:pt x="45" y="126"/>
                  <a:pt x="36" y="12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70" name="Freeform 569">
            <a:extLst>
              <a:ext uri="{FF2B5EF4-FFF2-40B4-BE49-F238E27FC236}">
                <a16:creationId xmlns:a16="http://schemas.microsoft.com/office/drawing/2014/main" id="{6F4E0ED9-BE34-0447-B71E-05B5D3396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5006" y="11631351"/>
            <a:ext cx="9561" cy="28683"/>
          </a:xfrm>
          <a:custGeom>
            <a:avLst/>
            <a:gdLst>
              <a:gd name="T0" fmla="*/ 907415 w 10"/>
              <a:gd name="T1" fmla="*/ 3124540 h 28"/>
              <a:gd name="T2" fmla="*/ 907415 w 10"/>
              <a:gd name="T3" fmla="*/ 3124540 h 28"/>
              <a:gd name="T4" fmla="*/ 0 w 10"/>
              <a:gd name="T5" fmla="*/ 2082913 h 28"/>
              <a:gd name="T6" fmla="*/ 0 w 10"/>
              <a:gd name="T7" fmla="*/ 1041627 h 28"/>
              <a:gd name="T8" fmla="*/ 907415 w 10"/>
              <a:gd name="T9" fmla="*/ 0 h 28"/>
              <a:gd name="T10" fmla="*/ 907415 w 10"/>
              <a:gd name="T11" fmla="*/ 1041627 h 28"/>
              <a:gd name="T12" fmla="*/ 907415 w 10"/>
              <a:gd name="T13" fmla="*/ 2082913 h 28"/>
              <a:gd name="T14" fmla="*/ 907415 w 10"/>
              <a:gd name="T15" fmla="*/ 3124540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" h="28">
                <a:moveTo>
                  <a:pt x="9" y="27"/>
                </a:moveTo>
                <a:lnTo>
                  <a:pt x="9" y="27"/>
                </a:lnTo>
                <a:cubicBezTo>
                  <a:pt x="0" y="27"/>
                  <a:pt x="0" y="27"/>
                  <a:pt x="0" y="18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9" y="0"/>
                  <a:pt x="9" y="0"/>
                  <a:pt x="9" y="9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27"/>
                  <a:pt x="9" y="27"/>
                  <a:pt x="9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71" name="Freeform 570">
            <a:extLst>
              <a:ext uri="{FF2B5EF4-FFF2-40B4-BE49-F238E27FC236}">
                <a16:creationId xmlns:a16="http://schemas.microsoft.com/office/drawing/2014/main" id="{DF2FF587-B777-6E4A-90B4-A4090ABEF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5006" y="11798670"/>
            <a:ext cx="9561" cy="33462"/>
          </a:xfrm>
          <a:custGeom>
            <a:avLst/>
            <a:gdLst>
              <a:gd name="T0" fmla="*/ 907415 w 10"/>
              <a:gd name="T1" fmla="*/ 4111057 h 29"/>
              <a:gd name="T2" fmla="*/ 907415 w 10"/>
              <a:gd name="T3" fmla="*/ 4111057 h 29"/>
              <a:gd name="T4" fmla="*/ 0 w 10"/>
              <a:gd name="T5" fmla="*/ 2789495 h 29"/>
              <a:gd name="T6" fmla="*/ 0 w 10"/>
              <a:gd name="T7" fmla="*/ 1468317 h 29"/>
              <a:gd name="T8" fmla="*/ 907415 w 10"/>
              <a:gd name="T9" fmla="*/ 0 h 29"/>
              <a:gd name="T10" fmla="*/ 907415 w 10"/>
              <a:gd name="T11" fmla="*/ 1468317 h 29"/>
              <a:gd name="T12" fmla="*/ 907415 w 10"/>
              <a:gd name="T13" fmla="*/ 2789495 h 29"/>
              <a:gd name="T14" fmla="*/ 907415 w 10"/>
              <a:gd name="T15" fmla="*/ 4111057 h 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" h="29">
                <a:moveTo>
                  <a:pt x="9" y="28"/>
                </a:moveTo>
                <a:lnTo>
                  <a:pt x="9" y="28"/>
                </a:lnTo>
                <a:cubicBezTo>
                  <a:pt x="0" y="28"/>
                  <a:pt x="0" y="28"/>
                  <a:pt x="0" y="1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0"/>
                  <a:pt x="9" y="0"/>
                </a:cubicBezTo>
                <a:lnTo>
                  <a:pt x="9" y="10"/>
                </a:lnTo>
                <a:cubicBezTo>
                  <a:pt x="9" y="19"/>
                  <a:pt x="9" y="19"/>
                  <a:pt x="9" y="19"/>
                </a:cubicBezTo>
                <a:cubicBezTo>
                  <a:pt x="9" y="28"/>
                  <a:pt x="9" y="28"/>
                  <a:pt x="9" y="2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72" name="Freeform 571">
            <a:extLst>
              <a:ext uri="{FF2B5EF4-FFF2-40B4-BE49-F238E27FC236}">
                <a16:creationId xmlns:a16="http://schemas.microsoft.com/office/drawing/2014/main" id="{31D5985D-7C07-0A4F-8515-07DAE33E2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9579" y="4364957"/>
            <a:ext cx="755322" cy="884398"/>
          </a:xfrm>
          <a:custGeom>
            <a:avLst/>
            <a:gdLst>
              <a:gd name="T0" fmla="*/ 45714206 w 697"/>
              <a:gd name="T1" fmla="*/ 105831228 h 814"/>
              <a:gd name="T2" fmla="*/ 45714206 w 697"/>
              <a:gd name="T3" fmla="*/ 105831228 h 814"/>
              <a:gd name="T4" fmla="*/ 44419056 w 697"/>
              <a:gd name="T5" fmla="*/ 104659724 h 814"/>
              <a:gd name="T6" fmla="*/ 18777688 w 697"/>
              <a:gd name="T7" fmla="*/ 85784677 h 814"/>
              <a:gd name="T8" fmla="*/ 4662034 w 697"/>
              <a:gd name="T9" fmla="*/ 50507481 h 814"/>
              <a:gd name="T10" fmla="*/ 0 w 697"/>
              <a:gd name="T11" fmla="*/ 22259674 h 814"/>
              <a:gd name="T12" fmla="*/ 2331197 w 697"/>
              <a:gd name="T13" fmla="*/ 16401789 h 814"/>
              <a:gd name="T14" fmla="*/ 6993231 w 697"/>
              <a:gd name="T15" fmla="*/ 14058780 h 814"/>
              <a:gd name="T16" fmla="*/ 40922621 w 697"/>
              <a:gd name="T17" fmla="*/ 2213123 h 814"/>
              <a:gd name="T18" fmla="*/ 49081091 w 697"/>
              <a:gd name="T19" fmla="*/ 2213123 h 814"/>
              <a:gd name="T20" fmla="*/ 83140031 w 697"/>
              <a:gd name="T21" fmla="*/ 12887275 h 814"/>
              <a:gd name="T22" fmla="*/ 88967663 w 697"/>
              <a:gd name="T23" fmla="*/ 16401789 h 814"/>
              <a:gd name="T24" fmla="*/ 90133262 w 697"/>
              <a:gd name="T25" fmla="*/ 22259674 h 814"/>
              <a:gd name="T26" fmla="*/ 85471228 w 697"/>
              <a:gd name="T27" fmla="*/ 50507481 h 814"/>
              <a:gd name="T28" fmla="*/ 71355574 w 697"/>
              <a:gd name="T29" fmla="*/ 85784677 h 814"/>
              <a:gd name="T30" fmla="*/ 45714206 w 697"/>
              <a:gd name="T31" fmla="*/ 104659724 h 814"/>
              <a:gd name="T32" fmla="*/ 45714206 w 697"/>
              <a:gd name="T33" fmla="*/ 105831228 h 814"/>
              <a:gd name="T34" fmla="*/ 45714206 w 697"/>
              <a:gd name="T35" fmla="*/ 4686380 h 814"/>
              <a:gd name="T36" fmla="*/ 45714206 w 697"/>
              <a:gd name="T37" fmla="*/ 4686380 h 814"/>
              <a:gd name="T38" fmla="*/ 43253458 w 697"/>
              <a:gd name="T39" fmla="*/ 4686380 h 814"/>
              <a:gd name="T40" fmla="*/ 6993231 w 697"/>
              <a:gd name="T41" fmla="*/ 17573294 h 814"/>
              <a:gd name="T42" fmla="*/ 4662034 w 697"/>
              <a:gd name="T43" fmla="*/ 18745160 h 814"/>
              <a:gd name="T44" fmla="*/ 3496436 w 697"/>
              <a:gd name="T45" fmla="*/ 21088169 h 814"/>
              <a:gd name="T46" fmla="*/ 22274484 w 697"/>
              <a:gd name="T47" fmla="*/ 83441307 h 814"/>
              <a:gd name="T48" fmla="*/ 45714206 w 697"/>
              <a:gd name="T49" fmla="*/ 101145209 h 814"/>
              <a:gd name="T50" fmla="*/ 67859138 w 697"/>
              <a:gd name="T51" fmla="*/ 83441307 h 814"/>
              <a:gd name="T52" fmla="*/ 86636826 w 697"/>
              <a:gd name="T53" fmla="*/ 21088169 h 814"/>
              <a:gd name="T54" fmla="*/ 85471228 w 697"/>
              <a:gd name="T55" fmla="*/ 18745160 h 814"/>
              <a:gd name="T56" fmla="*/ 83140031 w 697"/>
              <a:gd name="T57" fmla="*/ 17573294 h 814"/>
              <a:gd name="T58" fmla="*/ 48045043 w 697"/>
              <a:gd name="T59" fmla="*/ 4686380 h 814"/>
              <a:gd name="T60" fmla="*/ 45714206 w 697"/>
              <a:gd name="T61" fmla="*/ 4686380 h 81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97" h="814">
                <a:moveTo>
                  <a:pt x="353" y="813"/>
                </a:moveTo>
                <a:lnTo>
                  <a:pt x="353" y="813"/>
                </a:lnTo>
                <a:cubicBezTo>
                  <a:pt x="343" y="813"/>
                  <a:pt x="343" y="813"/>
                  <a:pt x="343" y="804"/>
                </a:cubicBezTo>
                <a:cubicBezTo>
                  <a:pt x="334" y="804"/>
                  <a:pt x="208" y="741"/>
                  <a:pt x="145" y="659"/>
                </a:cubicBezTo>
                <a:cubicBezTo>
                  <a:pt x="99" y="587"/>
                  <a:pt x="63" y="506"/>
                  <a:pt x="36" y="388"/>
                </a:cubicBezTo>
                <a:cubicBezTo>
                  <a:pt x="18" y="307"/>
                  <a:pt x="9" y="225"/>
                  <a:pt x="0" y="171"/>
                </a:cubicBezTo>
                <a:cubicBezTo>
                  <a:pt x="0" y="153"/>
                  <a:pt x="0" y="135"/>
                  <a:pt x="18" y="126"/>
                </a:cubicBezTo>
                <a:cubicBezTo>
                  <a:pt x="27" y="117"/>
                  <a:pt x="36" y="108"/>
                  <a:pt x="54" y="108"/>
                </a:cubicBezTo>
                <a:cubicBezTo>
                  <a:pt x="190" y="99"/>
                  <a:pt x="271" y="45"/>
                  <a:pt x="316" y="17"/>
                </a:cubicBezTo>
                <a:cubicBezTo>
                  <a:pt x="334" y="0"/>
                  <a:pt x="362" y="0"/>
                  <a:pt x="379" y="17"/>
                </a:cubicBezTo>
                <a:cubicBezTo>
                  <a:pt x="425" y="45"/>
                  <a:pt x="506" y="90"/>
                  <a:pt x="642" y="99"/>
                </a:cubicBezTo>
                <a:cubicBezTo>
                  <a:pt x="660" y="108"/>
                  <a:pt x="669" y="108"/>
                  <a:pt x="687" y="126"/>
                </a:cubicBezTo>
                <a:cubicBezTo>
                  <a:pt x="696" y="135"/>
                  <a:pt x="696" y="153"/>
                  <a:pt x="696" y="171"/>
                </a:cubicBezTo>
                <a:cubicBezTo>
                  <a:pt x="696" y="225"/>
                  <a:pt x="678" y="307"/>
                  <a:pt x="660" y="388"/>
                </a:cubicBezTo>
                <a:cubicBezTo>
                  <a:pt x="633" y="506"/>
                  <a:pt x="596" y="587"/>
                  <a:pt x="551" y="659"/>
                </a:cubicBezTo>
                <a:cubicBezTo>
                  <a:pt x="488" y="741"/>
                  <a:pt x="362" y="804"/>
                  <a:pt x="353" y="804"/>
                </a:cubicBezTo>
                <a:cubicBezTo>
                  <a:pt x="353" y="813"/>
                  <a:pt x="353" y="813"/>
                  <a:pt x="353" y="813"/>
                </a:cubicBezTo>
                <a:close/>
                <a:moveTo>
                  <a:pt x="353" y="36"/>
                </a:moveTo>
                <a:lnTo>
                  <a:pt x="353" y="36"/>
                </a:lnTo>
                <a:cubicBezTo>
                  <a:pt x="343" y="36"/>
                  <a:pt x="334" y="36"/>
                  <a:pt x="334" y="36"/>
                </a:cubicBezTo>
                <a:cubicBezTo>
                  <a:pt x="289" y="72"/>
                  <a:pt x="199" y="126"/>
                  <a:pt x="54" y="135"/>
                </a:cubicBezTo>
                <a:cubicBezTo>
                  <a:pt x="45" y="135"/>
                  <a:pt x="45" y="135"/>
                  <a:pt x="36" y="144"/>
                </a:cubicBezTo>
                <a:cubicBezTo>
                  <a:pt x="27" y="153"/>
                  <a:pt x="27" y="162"/>
                  <a:pt x="27" y="162"/>
                </a:cubicBezTo>
                <a:cubicBezTo>
                  <a:pt x="54" y="451"/>
                  <a:pt x="136" y="587"/>
                  <a:pt x="172" y="641"/>
                </a:cubicBezTo>
                <a:cubicBezTo>
                  <a:pt x="217" y="713"/>
                  <a:pt x="325" y="768"/>
                  <a:pt x="353" y="777"/>
                </a:cubicBezTo>
                <a:cubicBezTo>
                  <a:pt x="379" y="768"/>
                  <a:pt x="479" y="713"/>
                  <a:pt x="524" y="641"/>
                </a:cubicBezTo>
                <a:cubicBezTo>
                  <a:pt x="560" y="587"/>
                  <a:pt x="642" y="451"/>
                  <a:pt x="669" y="162"/>
                </a:cubicBezTo>
                <a:cubicBezTo>
                  <a:pt x="669" y="153"/>
                  <a:pt x="669" y="153"/>
                  <a:pt x="660" y="144"/>
                </a:cubicBezTo>
                <a:cubicBezTo>
                  <a:pt x="660" y="135"/>
                  <a:pt x="651" y="135"/>
                  <a:pt x="642" y="135"/>
                </a:cubicBezTo>
                <a:cubicBezTo>
                  <a:pt x="497" y="126"/>
                  <a:pt x="407" y="72"/>
                  <a:pt x="371" y="36"/>
                </a:cubicBezTo>
                <a:cubicBezTo>
                  <a:pt x="362" y="36"/>
                  <a:pt x="353" y="36"/>
                  <a:pt x="353" y="3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73" name="Freeform 572">
            <a:extLst>
              <a:ext uri="{FF2B5EF4-FFF2-40B4-BE49-F238E27FC236}">
                <a16:creationId xmlns:a16="http://schemas.microsoft.com/office/drawing/2014/main" id="{F6D03480-EADD-424E-B3B2-B83386692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2509" y="4881253"/>
            <a:ext cx="109950" cy="109954"/>
          </a:xfrm>
          <a:custGeom>
            <a:avLst/>
            <a:gdLst>
              <a:gd name="T0" fmla="*/ 5998922 w 100"/>
              <a:gd name="T1" fmla="*/ 13198719 h 100"/>
              <a:gd name="T2" fmla="*/ 5998922 w 100"/>
              <a:gd name="T3" fmla="*/ 13198719 h 100"/>
              <a:gd name="T4" fmla="*/ 0 w 100"/>
              <a:gd name="T5" fmla="*/ 5999451 h 100"/>
              <a:gd name="T6" fmla="*/ 5998922 w 100"/>
              <a:gd name="T7" fmla="*/ 0 h 100"/>
              <a:gd name="T8" fmla="*/ 13197993 w 100"/>
              <a:gd name="T9" fmla="*/ 5999451 h 100"/>
              <a:gd name="T10" fmla="*/ 5998922 w 100"/>
              <a:gd name="T11" fmla="*/ 13198719 h 100"/>
              <a:gd name="T12" fmla="*/ 5998922 w 100"/>
              <a:gd name="T13" fmla="*/ 3599817 h 100"/>
              <a:gd name="T14" fmla="*/ 5998922 w 100"/>
              <a:gd name="T15" fmla="*/ 3599817 h 100"/>
              <a:gd name="T16" fmla="*/ 3599353 w 100"/>
              <a:gd name="T17" fmla="*/ 5999451 h 100"/>
              <a:gd name="T18" fmla="*/ 5998922 w 100"/>
              <a:gd name="T19" fmla="*/ 9598903 h 100"/>
              <a:gd name="T20" fmla="*/ 9598640 w 100"/>
              <a:gd name="T21" fmla="*/ 5999451 h 100"/>
              <a:gd name="T22" fmla="*/ 5998922 w 100"/>
              <a:gd name="T23" fmla="*/ 3599817 h 1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0" h="100">
                <a:moveTo>
                  <a:pt x="45" y="99"/>
                </a:moveTo>
                <a:lnTo>
                  <a:pt x="45" y="99"/>
                </a:lnTo>
                <a:cubicBezTo>
                  <a:pt x="18" y="99"/>
                  <a:pt x="0" y="81"/>
                  <a:pt x="0" y="45"/>
                </a:cubicBezTo>
                <a:cubicBezTo>
                  <a:pt x="0" y="17"/>
                  <a:pt x="18" y="0"/>
                  <a:pt x="45" y="0"/>
                </a:cubicBezTo>
                <a:cubicBezTo>
                  <a:pt x="72" y="0"/>
                  <a:pt x="99" y="17"/>
                  <a:pt x="99" y="45"/>
                </a:cubicBezTo>
                <a:cubicBezTo>
                  <a:pt x="99" y="81"/>
                  <a:pt x="72" y="99"/>
                  <a:pt x="45" y="99"/>
                </a:cubicBezTo>
                <a:close/>
                <a:moveTo>
                  <a:pt x="45" y="27"/>
                </a:moveTo>
                <a:lnTo>
                  <a:pt x="45" y="27"/>
                </a:lnTo>
                <a:cubicBezTo>
                  <a:pt x="36" y="27"/>
                  <a:pt x="27" y="36"/>
                  <a:pt x="27" y="45"/>
                </a:cubicBezTo>
                <a:cubicBezTo>
                  <a:pt x="27" y="63"/>
                  <a:pt x="36" y="72"/>
                  <a:pt x="45" y="72"/>
                </a:cubicBezTo>
                <a:cubicBezTo>
                  <a:pt x="63" y="72"/>
                  <a:pt x="72" y="63"/>
                  <a:pt x="72" y="45"/>
                </a:cubicBezTo>
                <a:cubicBezTo>
                  <a:pt x="72" y="36"/>
                  <a:pt x="63" y="27"/>
                  <a:pt x="45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74" name="Freeform 573">
            <a:extLst>
              <a:ext uri="{FF2B5EF4-FFF2-40B4-BE49-F238E27FC236}">
                <a16:creationId xmlns:a16="http://schemas.microsoft.com/office/drawing/2014/main" id="{CFA48187-C480-9746-8A95-942098030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0704" y="4881253"/>
            <a:ext cx="109954" cy="109954"/>
          </a:xfrm>
          <a:custGeom>
            <a:avLst/>
            <a:gdLst>
              <a:gd name="T0" fmla="*/ 6011992 w 101"/>
              <a:gd name="T1" fmla="*/ 13198719 h 100"/>
              <a:gd name="T2" fmla="*/ 6011992 w 101"/>
              <a:gd name="T3" fmla="*/ 13198719 h 100"/>
              <a:gd name="T4" fmla="*/ 0 w 101"/>
              <a:gd name="T5" fmla="*/ 5999451 h 100"/>
              <a:gd name="T6" fmla="*/ 6011992 w 101"/>
              <a:gd name="T7" fmla="*/ 0 h 100"/>
              <a:gd name="T8" fmla="*/ 13069123 w 101"/>
              <a:gd name="T9" fmla="*/ 5999451 h 100"/>
              <a:gd name="T10" fmla="*/ 6011992 w 101"/>
              <a:gd name="T11" fmla="*/ 13198719 h 100"/>
              <a:gd name="T12" fmla="*/ 6011992 w 101"/>
              <a:gd name="T13" fmla="*/ 3599817 h 100"/>
              <a:gd name="T14" fmla="*/ 6011992 w 101"/>
              <a:gd name="T15" fmla="*/ 3599817 h 100"/>
              <a:gd name="T16" fmla="*/ 3659253 w 101"/>
              <a:gd name="T17" fmla="*/ 5999451 h 100"/>
              <a:gd name="T18" fmla="*/ 6011992 w 101"/>
              <a:gd name="T19" fmla="*/ 9598903 h 100"/>
              <a:gd name="T20" fmla="*/ 9540738 w 101"/>
              <a:gd name="T21" fmla="*/ 5999451 h 100"/>
              <a:gd name="T22" fmla="*/ 6011992 w 101"/>
              <a:gd name="T23" fmla="*/ 3599817 h 1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1" h="100">
                <a:moveTo>
                  <a:pt x="46" y="99"/>
                </a:moveTo>
                <a:lnTo>
                  <a:pt x="46" y="99"/>
                </a:lnTo>
                <a:cubicBezTo>
                  <a:pt x="19" y="99"/>
                  <a:pt x="0" y="81"/>
                  <a:pt x="0" y="45"/>
                </a:cubicBezTo>
                <a:cubicBezTo>
                  <a:pt x="0" y="17"/>
                  <a:pt x="19" y="0"/>
                  <a:pt x="46" y="0"/>
                </a:cubicBezTo>
                <a:cubicBezTo>
                  <a:pt x="73" y="0"/>
                  <a:pt x="100" y="17"/>
                  <a:pt x="100" y="45"/>
                </a:cubicBezTo>
                <a:cubicBezTo>
                  <a:pt x="100" y="81"/>
                  <a:pt x="73" y="99"/>
                  <a:pt x="46" y="99"/>
                </a:cubicBezTo>
                <a:close/>
                <a:moveTo>
                  <a:pt x="46" y="27"/>
                </a:moveTo>
                <a:lnTo>
                  <a:pt x="46" y="27"/>
                </a:lnTo>
                <a:cubicBezTo>
                  <a:pt x="37" y="27"/>
                  <a:pt x="28" y="36"/>
                  <a:pt x="28" y="45"/>
                </a:cubicBezTo>
                <a:cubicBezTo>
                  <a:pt x="28" y="63"/>
                  <a:pt x="37" y="72"/>
                  <a:pt x="46" y="72"/>
                </a:cubicBezTo>
                <a:cubicBezTo>
                  <a:pt x="64" y="72"/>
                  <a:pt x="73" y="63"/>
                  <a:pt x="73" y="45"/>
                </a:cubicBezTo>
                <a:cubicBezTo>
                  <a:pt x="73" y="36"/>
                  <a:pt x="64" y="27"/>
                  <a:pt x="46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75" name="Freeform 574">
            <a:extLst>
              <a:ext uri="{FF2B5EF4-FFF2-40B4-BE49-F238E27FC236}">
                <a16:creationId xmlns:a16="http://schemas.microsoft.com/office/drawing/2014/main" id="{4BE759EF-9906-C947-BC19-2AD1A2504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64265" y="4881253"/>
            <a:ext cx="277270" cy="28683"/>
          </a:xfrm>
          <a:custGeom>
            <a:avLst/>
            <a:gdLst>
              <a:gd name="T0" fmla="*/ 30880650 w 254"/>
              <a:gd name="T1" fmla="*/ 3124540 h 28"/>
              <a:gd name="T2" fmla="*/ 30880650 w 254"/>
              <a:gd name="T3" fmla="*/ 3124540 h 28"/>
              <a:gd name="T4" fmla="*/ 2365313 w 254"/>
              <a:gd name="T5" fmla="*/ 3124540 h 28"/>
              <a:gd name="T6" fmla="*/ 0 w 254"/>
              <a:gd name="T7" fmla="*/ 1041627 h 28"/>
              <a:gd name="T8" fmla="*/ 2365313 w 254"/>
              <a:gd name="T9" fmla="*/ 0 h 28"/>
              <a:gd name="T10" fmla="*/ 30880650 w 254"/>
              <a:gd name="T11" fmla="*/ 0 h 28"/>
              <a:gd name="T12" fmla="*/ 33245963 w 254"/>
              <a:gd name="T13" fmla="*/ 1041627 h 28"/>
              <a:gd name="T14" fmla="*/ 30880650 w 254"/>
              <a:gd name="T15" fmla="*/ 3124540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4" h="28">
                <a:moveTo>
                  <a:pt x="235" y="27"/>
                </a:moveTo>
                <a:lnTo>
                  <a:pt x="235" y="27"/>
                </a:lnTo>
                <a:cubicBezTo>
                  <a:pt x="18" y="27"/>
                  <a:pt x="18" y="27"/>
                  <a:pt x="18" y="27"/>
                </a:cubicBezTo>
                <a:cubicBezTo>
                  <a:pt x="9" y="27"/>
                  <a:pt x="0" y="17"/>
                  <a:pt x="0" y="9"/>
                </a:cubicBezTo>
                <a:cubicBezTo>
                  <a:pt x="0" y="0"/>
                  <a:pt x="9" y="0"/>
                  <a:pt x="18" y="0"/>
                </a:cubicBezTo>
                <a:cubicBezTo>
                  <a:pt x="235" y="0"/>
                  <a:pt x="235" y="0"/>
                  <a:pt x="235" y="0"/>
                </a:cubicBezTo>
                <a:cubicBezTo>
                  <a:pt x="244" y="0"/>
                  <a:pt x="253" y="0"/>
                  <a:pt x="253" y="9"/>
                </a:cubicBezTo>
                <a:cubicBezTo>
                  <a:pt x="253" y="17"/>
                  <a:pt x="244" y="27"/>
                  <a:pt x="235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76" name="Freeform 575">
            <a:extLst>
              <a:ext uri="{FF2B5EF4-FFF2-40B4-BE49-F238E27FC236}">
                <a16:creationId xmlns:a16="http://schemas.microsoft.com/office/drawing/2014/main" id="{3E6619B7-5FB6-A84D-ABA7-281C7CBF2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6460" y="4589643"/>
            <a:ext cx="71706" cy="38244"/>
          </a:xfrm>
          <a:custGeom>
            <a:avLst/>
            <a:gdLst>
              <a:gd name="T0" fmla="*/ 7475108 w 64"/>
              <a:gd name="T1" fmla="*/ 4241457 h 37"/>
              <a:gd name="T2" fmla="*/ 7475108 w 64"/>
              <a:gd name="T3" fmla="*/ 4241457 h 37"/>
              <a:gd name="T4" fmla="*/ 2491703 w 64"/>
              <a:gd name="T5" fmla="*/ 4241457 h 37"/>
              <a:gd name="T6" fmla="*/ 0 w 64"/>
              <a:gd name="T7" fmla="*/ 2120557 h 37"/>
              <a:gd name="T8" fmla="*/ 2491703 w 64"/>
              <a:gd name="T9" fmla="*/ 0 h 37"/>
              <a:gd name="T10" fmla="*/ 7475108 w 64"/>
              <a:gd name="T11" fmla="*/ 0 h 37"/>
              <a:gd name="T12" fmla="*/ 8721145 w 64"/>
              <a:gd name="T13" fmla="*/ 2120557 h 37"/>
              <a:gd name="T14" fmla="*/ 7475108 w 64"/>
              <a:gd name="T15" fmla="*/ 4241457 h 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4" h="37">
                <a:moveTo>
                  <a:pt x="54" y="36"/>
                </a:moveTo>
                <a:lnTo>
                  <a:pt x="54" y="36"/>
                </a:lnTo>
                <a:cubicBezTo>
                  <a:pt x="18" y="36"/>
                  <a:pt x="18" y="36"/>
                  <a:pt x="18" y="36"/>
                </a:cubicBezTo>
                <a:cubicBezTo>
                  <a:pt x="9" y="36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63" y="0"/>
                  <a:pt x="63" y="9"/>
                  <a:pt x="63" y="18"/>
                </a:cubicBezTo>
                <a:cubicBezTo>
                  <a:pt x="63" y="27"/>
                  <a:pt x="63" y="36"/>
                  <a:pt x="54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77" name="Freeform 576">
            <a:extLst>
              <a:ext uri="{FF2B5EF4-FFF2-40B4-BE49-F238E27FC236}">
                <a16:creationId xmlns:a16="http://schemas.microsoft.com/office/drawing/2014/main" id="{F1D9332F-1093-444C-A6D0-7761C94D7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64265" y="4823887"/>
            <a:ext cx="71706" cy="90831"/>
          </a:xfrm>
          <a:custGeom>
            <a:avLst/>
            <a:gdLst>
              <a:gd name="T0" fmla="*/ 2491703 w 64"/>
              <a:gd name="T1" fmla="*/ 10829607 h 83"/>
              <a:gd name="T2" fmla="*/ 2491703 w 64"/>
              <a:gd name="T3" fmla="*/ 10829607 h 83"/>
              <a:gd name="T4" fmla="*/ 1246037 w 64"/>
              <a:gd name="T5" fmla="*/ 10829607 h 83"/>
              <a:gd name="T6" fmla="*/ 1246037 w 64"/>
              <a:gd name="T7" fmla="*/ 8452181 h 83"/>
              <a:gd name="T8" fmla="*/ 4983405 w 64"/>
              <a:gd name="T9" fmla="*/ 1188713 h 83"/>
              <a:gd name="T10" fmla="*/ 7475108 w 64"/>
              <a:gd name="T11" fmla="*/ 0 h 83"/>
              <a:gd name="T12" fmla="*/ 8721145 w 64"/>
              <a:gd name="T13" fmla="*/ 2377062 h 83"/>
              <a:gd name="T14" fmla="*/ 3737740 w 64"/>
              <a:gd name="T15" fmla="*/ 9508613 h 83"/>
              <a:gd name="T16" fmla="*/ 2491703 w 64"/>
              <a:gd name="T17" fmla="*/ 10829607 h 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4" h="83">
                <a:moveTo>
                  <a:pt x="18" y="82"/>
                </a:moveTo>
                <a:lnTo>
                  <a:pt x="18" y="82"/>
                </a:lnTo>
                <a:lnTo>
                  <a:pt x="9" y="82"/>
                </a:lnTo>
                <a:cubicBezTo>
                  <a:pt x="0" y="72"/>
                  <a:pt x="0" y="64"/>
                  <a:pt x="9" y="64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45" y="0"/>
                  <a:pt x="54" y="0"/>
                </a:cubicBezTo>
                <a:cubicBezTo>
                  <a:pt x="63" y="9"/>
                  <a:pt x="63" y="18"/>
                  <a:pt x="63" y="18"/>
                </a:cubicBezTo>
                <a:cubicBezTo>
                  <a:pt x="27" y="72"/>
                  <a:pt x="27" y="72"/>
                  <a:pt x="27" y="72"/>
                </a:cubicBezTo>
                <a:cubicBezTo>
                  <a:pt x="27" y="82"/>
                  <a:pt x="27" y="82"/>
                  <a:pt x="18" y="8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78" name="Freeform 577">
            <a:extLst>
              <a:ext uri="{FF2B5EF4-FFF2-40B4-BE49-F238E27FC236}">
                <a16:creationId xmlns:a16="http://schemas.microsoft.com/office/drawing/2014/main" id="{6E18708F-3BE3-494C-B4BF-795A83A74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2509" y="4823887"/>
            <a:ext cx="234244" cy="28683"/>
          </a:xfrm>
          <a:custGeom>
            <a:avLst/>
            <a:gdLst>
              <a:gd name="T0" fmla="*/ 25336796 w 218"/>
              <a:gd name="T1" fmla="*/ 3124540 h 28"/>
              <a:gd name="T2" fmla="*/ 25336796 w 218"/>
              <a:gd name="T3" fmla="*/ 3124540 h 28"/>
              <a:gd name="T4" fmla="*/ 1145753 w 218"/>
              <a:gd name="T5" fmla="*/ 3124540 h 28"/>
              <a:gd name="T6" fmla="*/ 0 w 218"/>
              <a:gd name="T7" fmla="*/ 2082913 h 28"/>
              <a:gd name="T8" fmla="*/ 1145753 w 218"/>
              <a:gd name="T9" fmla="*/ 0 h 28"/>
              <a:gd name="T10" fmla="*/ 25336796 w 218"/>
              <a:gd name="T11" fmla="*/ 0 h 28"/>
              <a:gd name="T12" fmla="*/ 27628658 w 218"/>
              <a:gd name="T13" fmla="*/ 2082913 h 28"/>
              <a:gd name="T14" fmla="*/ 25336796 w 218"/>
              <a:gd name="T15" fmla="*/ 3124540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8" h="28">
                <a:moveTo>
                  <a:pt x="199" y="27"/>
                </a:moveTo>
                <a:lnTo>
                  <a:pt x="199" y="27"/>
                </a:lnTo>
                <a:cubicBezTo>
                  <a:pt x="9" y="27"/>
                  <a:pt x="9" y="27"/>
                  <a:pt x="9" y="27"/>
                </a:cubicBezTo>
                <a:cubicBezTo>
                  <a:pt x="0" y="27"/>
                  <a:pt x="0" y="27"/>
                  <a:pt x="0" y="18"/>
                </a:cubicBezTo>
                <a:cubicBezTo>
                  <a:pt x="0" y="9"/>
                  <a:pt x="0" y="0"/>
                  <a:pt x="9" y="0"/>
                </a:cubicBezTo>
                <a:cubicBezTo>
                  <a:pt x="199" y="0"/>
                  <a:pt x="199" y="0"/>
                  <a:pt x="199" y="0"/>
                </a:cubicBezTo>
                <a:cubicBezTo>
                  <a:pt x="208" y="0"/>
                  <a:pt x="217" y="9"/>
                  <a:pt x="217" y="18"/>
                </a:cubicBezTo>
                <a:cubicBezTo>
                  <a:pt x="217" y="27"/>
                  <a:pt x="208" y="27"/>
                  <a:pt x="199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79" name="Freeform 578">
            <a:extLst>
              <a:ext uri="{FF2B5EF4-FFF2-40B4-BE49-F238E27FC236}">
                <a16:creationId xmlns:a16="http://schemas.microsoft.com/office/drawing/2014/main" id="{CE13CC54-E9DA-D749-B6FB-8DBA24DC1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8070" y="4647009"/>
            <a:ext cx="71709" cy="205561"/>
          </a:xfrm>
          <a:custGeom>
            <a:avLst/>
            <a:gdLst>
              <a:gd name="T0" fmla="*/ 1246090 w 64"/>
              <a:gd name="T1" fmla="*/ 24395761 h 190"/>
              <a:gd name="T2" fmla="*/ 1246090 w 64"/>
              <a:gd name="T3" fmla="*/ 24395761 h 190"/>
              <a:gd name="T4" fmla="*/ 1246090 w 64"/>
              <a:gd name="T5" fmla="*/ 24395761 h 190"/>
              <a:gd name="T6" fmla="*/ 0 w 64"/>
              <a:gd name="T7" fmla="*/ 22072338 h 190"/>
              <a:gd name="T8" fmla="*/ 4983986 w 64"/>
              <a:gd name="T9" fmla="*/ 1161532 h 190"/>
              <a:gd name="T10" fmla="*/ 7475794 w 64"/>
              <a:gd name="T11" fmla="*/ 0 h 190"/>
              <a:gd name="T12" fmla="*/ 8721883 w 64"/>
              <a:gd name="T13" fmla="*/ 2323423 h 190"/>
              <a:gd name="T14" fmla="*/ 3737897 w 64"/>
              <a:gd name="T15" fmla="*/ 23233870 h 190"/>
              <a:gd name="T16" fmla="*/ 1246090 w 64"/>
              <a:gd name="T17" fmla="*/ 24395761 h 1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4" h="190">
                <a:moveTo>
                  <a:pt x="9" y="189"/>
                </a:moveTo>
                <a:lnTo>
                  <a:pt x="9" y="189"/>
                </a:lnTo>
                <a:cubicBezTo>
                  <a:pt x="0" y="189"/>
                  <a:pt x="0" y="180"/>
                  <a:pt x="0" y="171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45" y="0"/>
                  <a:pt x="54" y="0"/>
                </a:cubicBezTo>
                <a:cubicBezTo>
                  <a:pt x="63" y="0"/>
                  <a:pt x="63" y="9"/>
                  <a:pt x="63" y="18"/>
                </a:cubicBezTo>
                <a:cubicBezTo>
                  <a:pt x="27" y="180"/>
                  <a:pt x="27" y="180"/>
                  <a:pt x="27" y="180"/>
                </a:cubicBezTo>
                <a:cubicBezTo>
                  <a:pt x="27" y="189"/>
                  <a:pt x="18" y="189"/>
                  <a:pt x="9" y="18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80" name="Freeform 579">
            <a:extLst>
              <a:ext uri="{FF2B5EF4-FFF2-40B4-BE49-F238E27FC236}">
                <a16:creationId xmlns:a16="http://schemas.microsoft.com/office/drawing/2014/main" id="{1C87FB74-24CE-E842-B58D-3FA369142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2509" y="4647009"/>
            <a:ext cx="277270" cy="28683"/>
          </a:xfrm>
          <a:custGeom>
            <a:avLst/>
            <a:gdLst>
              <a:gd name="T0" fmla="*/ 32063125 w 254"/>
              <a:gd name="T1" fmla="*/ 3124540 h 28"/>
              <a:gd name="T2" fmla="*/ 32063125 w 254"/>
              <a:gd name="T3" fmla="*/ 3124540 h 28"/>
              <a:gd name="T4" fmla="*/ 1182838 w 254"/>
              <a:gd name="T5" fmla="*/ 3124540 h 28"/>
              <a:gd name="T6" fmla="*/ 0 w 254"/>
              <a:gd name="T7" fmla="*/ 1041627 h 28"/>
              <a:gd name="T8" fmla="*/ 1182838 w 254"/>
              <a:gd name="T9" fmla="*/ 0 h 28"/>
              <a:gd name="T10" fmla="*/ 32063125 w 254"/>
              <a:gd name="T11" fmla="*/ 0 h 28"/>
              <a:gd name="T12" fmla="*/ 33245963 w 254"/>
              <a:gd name="T13" fmla="*/ 1041627 h 28"/>
              <a:gd name="T14" fmla="*/ 32063125 w 254"/>
              <a:gd name="T15" fmla="*/ 3124540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4" h="28">
                <a:moveTo>
                  <a:pt x="244" y="27"/>
                </a:moveTo>
                <a:lnTo>
                  <a:pt x="244" y="27"/>
                </a:lnTo>
                <a:cubicBezTo>
                  <a:pt x="9" y="27"/>
                  <a:pt x="9" y="27"/>
                  <a:pt x="9" y="27"/>
                </a:cubicBezTo>
                <a:cubicBezTo>
                  <a:pt x="0" y="27"/>
                  <a:pt x="0" y="18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244" y="0"/>
                  <a:pt x="244" y="0"/>
                  <a:pt x="244" y="0"/>
                </a:cubicBezTo>
                <a:cubicBezTo>
                  <a:pt x="253" y="0"/>
                  <a:pt x="253" y="0"/>
                  <a:pt x="253" y="9"/>
                </a:cubicBezTo>
                <a:cubicBezTo>
                  <a:pt x="253" y="18"/>
                  <a:pt x="253" y="27"/>
                  <a:pt x="244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81" name="Freeform 580">
            <a:extLst>
              <a:ext uri="{FF2B5EF4-FFF2-40B4-BE49-F238E27FC236}">
                <a16:creationId xmlns:a16="http://schemas.microsoft.com/office/drawing/2014/main" id="{BC8B5CCB-2183-B24A-B344-59285491E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4704" y="4589643"/>
            <a:ext cx="81267" cy="267709"/>
          </a:xfrm>
          <a:custGeom>
            <a:avLst/>
            <a:gdLst>
              <a:gd name="T0" fmla="*/ 7380020 w 73"/>
              <a:gd name="T1" fmla="*/ 32126283 h 245"/>
              <a:gd name="T2" fmla="*/ 7380020 w 73"/>
              <a:gd name="T3" fmla="*/ 32126283 h 245"/>
              <a:gd name="T4" fmla="*/ 7380020 w 73"/>
              <a:gd name="T5" fmla="*/ 32126283 h 245"/>
              <a:gd name="T6" fmla="*/ 6150079 w 73"/>
              <a:gd name="T7" fmla="*/ 29756463 h 245"/>
              <a:gd name="T8" fmla="*/ 3689825 w 73"/>
              <a:gd name="T9" fmla="*/ 16721546 h 245"/>
              <a:gd name="T10" fmla="*/ 0 w 73"/>
              <a:gd name="T11" fmla="*/ 3554911 h 245"/>
              <a:gd name="T12" fmla="*/ 1229942 w 73"/>
              <a:gd name="T13" fmla="*/ 1185091 h 245"/>
              <a:gd name="T14" fmla="*/ 3689825 w 73"/>
              <a:gd name="T15" fmla="*/ 1185091 h 245"/>
              <a:gd name="T16" fmla="*/ 6150079 w 73"/>
              <a:gd name="T17" fmla="*/ 7241540 h 245"/>
              <a:gd name="T18" fmla="*/ 7380020 w 73"/>
              <a:gd name="T19" fmla="*/ 15536454 h 245"/>
              <a:gd name="T20" fmla="*/ 9839904 w 73"/>
              <a:gd name="T21" fmla="*/ 25016460 h 245"/>
              <a:gd name="T22" fmla="*/ 9839904 w 73"/>
              <a:gd name="T23" fmla="*/ 30941191 h 245"/>
              <a:gd name="T24" fmla="*/ 7380020 w 73"/>
              <a:gd name="T25" fmla="*/ 32126283 h 245"/>
              <a:gd name="T26" fmla="*/ 6150079 w 73"/>
              <a:gd name="T27" fmla="*/ 29756463 h 245"/>
              <a:gd name="T28" fmla="*/ 6150079 w 73"/>
              <a:gd name="T29" fmla="*/ 29756463 h 245"/>
              <a:gd name="T30" fmla="*/ 6150079 w 73"/>
              <a:gd name="T31" fmla="*/ 29756463 h 245"/>
              <a:gd name="T32" fmla="*/ 6150079 w 73"/>
              <a:gd name="T33" fmla="*/ 29756463 h 245"/>
              <a:gd name="T34" fmla="*/ 1229942 w 73"/>
              <a:gd name="T35" fmla="*/ 3554911 h 245"/>
              <a:gd name="T36" fmla="*/ 1229942 w 73"/>
              <a:gd name="T37" fmla="*/ 3554911 h 24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73" h="245">
                <a:moveTo>
                  <a:pt x="54" y="244"/>
                </a:moveTo>
                <a:lnTo>
                  <a:pt x="54" y="244"/>
                </a:lnTo>
                <a:cubicBezTo>
                  <a:pt x="45" y="244"/>
                  <a:pt x="36" y="235"/>
                  <a:pt x="45" y="226"/>
                </a:cubicBezTo>
                <a:cubicBezTo>
                  <a:pt x="45" y="217"/>
                  <a:pt x="36" y="190"/>
                  <a:pt x="27" y="127"/>
                </a:cubicBezTo>
                <a:cubicBezTo>
                  <a:pt x="18" y="73"/>
                  <a:pt x="9" y="36"/>
                  <a:pt x="0" y="27"/>
                </a:cubicBezTo>
                <a:cubicBezTo>
                  <a:pt x="0" y="18"/>
                  <a:pt x="0" y="9"/>
                  <a:pt x="9" y="9"/>
                </a:cubicBezTo>
                <a:cubicBezTo>
                  <a:pt x="9" y="0"/>
                  <a:pt x="18" y="0"/>
                  <a:pt x="27" y="9"/>
                </a:cubicBezTo>
                <a:cubicBezTo>
                  <a:pt x="27" y="9"/>
                  <a:pt x="36" y="18"/>
                  <a:pt x="45" y="55"/>
                </a:cubicBezTo>
                <a:cubicBezTo>
                  <a:pt x="45" y="73"/>
                  <a:pt x="54" y="91"/>
                  <a:pt x="54" y="118"/>
                </a:cubicBezTo>
                <a:cubicBezTo>
                  <a:pt x="63" y="145"/>
                  <a:pt x="63" y="172"/>
                  <a:pt x="72" y="190"/>
                </a:cubicBezTo>
                <a:cubicBezTo>
                  <a:pt x="72" y="226"/>
                  <a:pt x="72" y="235"/>
                  <a:pt x="72" y="235"/>
                </a:cubicBezTo>
                <a:cubicBezTo>
                  <a:pt x="63" y="244"/>
                  <a:pt x="63" y="244"/>
                  <a:pt x="54" y="244"/>
                </a:cubicBezTo>
                <a:close/>
                <a:moveTo>
                  <a:pt x="45" y="226"/>
                </a:moveTo>
                <a:lnTo>
                  <a:pt x="45" y="226"/>
                </a:lnTo>
                <a:close/>
                <a:moveTo>
                  <a:pt x="45" y="226"/>
                </a:moveTo>
                <a:lnTo>
                  <a:pt x="45" y="226"/>
                </a:lnTo>
                <a:close/>
                <a:moveTo>
                  <a:pt x="9" y="27"/>
                </a:moveTo>
                <a:lnTo>
                  <a:pt x="9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00" name="CuadroTexto 799">
            <a:extLst>
              <a:ext uri="{FF2B5EF4-FFF2-40B4-BE49-F238E27FC236}">
                <a16:creationId xmlns:a16="http://schemas.microsoft.com/office/drawing/2014/main" id="{3BECFF50-FCF0-FB4C-B8FF-82AEAF3FB533}"/>
              </a:ext>
            </a:extLst>
          </p:cNvPr>
          <p:cNvSpPr txBox="1"/>
          <p:nvPr/>
        </p:nvSpPr>
        <p:spPr>
          <a:xfrm>
            <a:off x="6949653" y="8255622"/>
            <a:ext cx="606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1</a:t>
            </a:r>
          </a:p>
        </p:txBody>
      </p:sp>
      <p:sp>
        <p:nvSpPr>
          <p:cNvPr id="801" name="CuadroTexto 800">
            <a:extLst>
              <a:ext uri="{FF2B5EF4-FFF2-40B4-BE49-F238E27FC236}">
                <a16:creationId xmlns:a16="http://schemas.microsoft.com/office/drawing/2014/main" id="{E8C77A04-8296-F648-91E5-5F09B9E10EE6}"/>
              </a:ext>
            </a:extLst>
          </p:cNvPr>
          <p:cNvSpPr txBox="1"/>
          <p:nvPr/>
        </p:nvSpPr>
        <p:spPr>
          <a:xfrm>
            <a:off x="11051547" y="8255622"/>
            <a:ext cx="606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2</a:t>
            </a:r>
          </a:p>
        </p:txBody>
      </p:sp>
      <p:sp>
        <p:nvSpPr>
          <p:cNvPr id="802" name="CuadroTexto 801">
            <a:extLst>
              <a:ext uri="{FF2B5EF4-FFF2-40B4-BE49-F238E27FC236}">
                <a16:creationId xmlns:a16="http://schemas.microsoft.com/office/drawing/2014/main" id="{1663883C-A43C-1947-A1BF-8A11B52307CB}"/>
              </a:ext>
            </a:extLst>
          </p:cNvPr>
          <p:cNvSpPr txBox="1"/>
          <p:nvPr/>
        </p:nvSpPr>
        <p:spPr>
          <a:xfrm>
            <a:off x="14495628" y="8258216"/>
            <a:ext cx="606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3</a:t>
            </a:r>
          </a:p>
        </p:txBody>
      </p:sp>
      <p:sp>
        <p:nvSpPr>
          <p:cNvPr id="803" name="CuadroTexto 802">
            <a:extLst>
              <a:ext uri="{FF2B5EF4-FFF2-40B4-BE49-F238E27FC236}">
                <a16:creationId xmlns:a16="http://schemas.microsoft.com/office/drawing/2014/main" id="{8C98A32A-0DFB-1A4D-9583-A82264D2E18E}"/>
              </a:ext>
            </a:extLst>
          </p:cNvPr>
          <p:cNvSpPr txBox="1"/>
          <p:nvPr/>
        </p:nvSpPr>
        <p:spPr>
          <a:xfrm>
            <a:off x="18178019" y="8255622"/>
            <a:ext cx="606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4</a:t>
            </a:r>
          </a:p>
        </p:txBody>
      </p:sp>
      <p:grpSp>
        <p:nvGrpSpPr>
          <p:cNvPr id="82" name="Grupo 81">
            <a:extLst>
              <a:ext uri="{FF2B5EF4-FFF2-40B4-BE49-F238E27FC236}">
                <a16:creationId xmlns:a16="http://schemas.microsoft.com/office/drawing/2014/main" id="{86FE652A-6B16-954F-9F46-39D510A14DB2}"/>
              </a:ext>
            </a:extLst>
          </p:cNvPr>
          <p:cNvGrpSpPr/>
          <p:nvPr/>
        </p:nvGrpSpPr>
        <p:grpSpPr>
          <a:xfrm>
            <a:off x="2668308" y="702079"/>
            <a:ext cx="19041035" cy="2561450"/>
            <a:chOff x="2668308" y="861425"/>
            <a:chExt cx="19041035" cy="2561450"/>
          </a:xfrm>
        </p:grpSpPr>
        <p:sp>
          <p:nvSpPr>
            <p:cNvPr id="83" name="CuadroTexto 82">
              <a:extLst>
                <a:ext uri="{FF2B5EF4-FFF2-40B4-BE49-F238E27FC236}">
                  <a16:creationId xmlns:a16="http://schemas.microsoft.com/office/drawing/2014/main" id="{765E8AF5-E753-9B44-A565-0F4B5528FDD4}"/>
                </a:ext>
              </a:extLst>
            </p:cNvPr>
            <p:cNvSpPr txBox="1"/>
            <p:nvPr/>
          </p:nvSpPr>
          <p:spPr>
            <a:xfrm>
              <a:off x="10000569" y="861425"/>
              <a:ext cx="437651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  <a:latin typeface="Lato Heavy" charset="0"/>
                  <a:ea typeface="Lato Heavy" charset="0"/>
                  <a:cs typeface="Lato Heavy" charset="0"/>
                </a:rPr>
                <a:t>Fishbone</a:t>
              </a:r>
            </a:p>
          </p:txBody>
        </p:sp>
        <p:sp>
          <p:nvSpPr>
            <p:cNvPr id="84" name="CuadroTexto 83">
              <a:extLst>
                <a:ext uri="{FF2B5EF4-FFF2-40B4-BE49-F238E27FC236}">
                  <a16:creationId xmlns:a16="http://schemas.microsoft.com/office/drawing/2014/main" id="{2EEB62D6-2864-BF4D-891D-0DBFF4AA93FF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5031F8B4-0AD8-8C49-A77B-5E18DD9F9DB0}"/>
              </a:ext>
            </a:extLst>
          </p:cNvPr>
          <p:cNvGrpSpPr/>
          <p:nvPr/>
        </p:nvGrpSpPr>
        <p:grpSpPr>
          <a:xfrm>
            <a:off x="6215883" y="10470425"/>
            <a:ext cx="2201803" cy="1094613"/>
            <a:chOff x="3337670" y="5789042"/>
            <a:chExt cx="2559007" cy="1094613"/>
          </a:xfrm>
        </p:grpSpPr>
        <p:sp>
          <p:nvSpPr>
            <p:cNvPr id="86" name="CuadroTexto 85">
              <a:extLst>
                <a:ext uri="{FF2B5EF4-FFF2-40B4-BE49-F238E27FC236}">
                  <a16:creationId xmlns:a16="http://schemas.microsoft.com/office/drawing/2014/main" id="{45AACA9C-00AE-3F43-B578-3E52311E7630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87" name="Rectangle 52">
              <a:extLst>
                <a:ext uri="{FF2B5EF4-FFF2-40B4-BE49-F238E27FC236}">
                  <a16:creationId xmlns:a16="http://schemas.microsoft.com/office/drawing/2014/main" id="{B95805A3-CEBC-3A4C-9C14-DB76EF763019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B89FF277-72FE-0C46-B90E-3F4F240E3065}"/>
              </a:ext>
            </a:extLst>
          </p:cNvPr>
          <p:cNvGrpSpPr/>
          <p:nvPr/>
        </p:nvGrpSpPr>
        <p:grpSpPr>
          <a:xfrm>
            <a:off x="5331228" y="9203432"/>
            <a:ext cx="2201803" cy="1094613"/>
            <a:chOff x="3337670" y="5789042"/>
            <a:chExt cx="2559007" cy="1094613"/>
          </a:xfrm>
        </p:grpSpPr>
        <p:sp>
          <p:nvSpPr>
            <p:cNvPr id="89" name="CuadroTexto 88">
              <a:extLst>
                <a:ext uri="{FF2B5EF4-FFF2-40B4-BE49-F238E27FC236}">
                  <a16:creationId xmlns:a16="http://schemas.microsoft.com/office/drawing/2014/main" id="{692EBCD3-EBE9-294B-A46B-E50CE99A2B62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90" name="Rectangle 52">
              <a:extLst>
                <a:ext uri="{FF2B5EF4-FFF2-40B4-BE49-F238E27FC236}">
                  <a16:creationId xmlns:a16="http://schemas.microsoft.com/office/drawing/2014/main" id="{3601DE43-783A-DA47-99EA-353442D28EB3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6433E3E6-52C3-0246-84F4-656A3E5CBFD4}"/>
              </a:ext>
            </a:extLst>
          </p:cNvPr>
          <p:cNvGrpSpPr/>
          <p:nvPr/>
        </p:nvGrpSpPr>
        <p:grpSpPr>
          <a:xfrm>
            <a:off x="7074572" y="5742615"/>
            <a:ext cx="2201803" cy="1094613"/>
            <a:chOff x="3337670" y="5789042"/>
            <a:chExt cx="2559007" cy="1094613"/>
          </a:xfrm>
        </p:grpSpPr>
        <p:sp>
          <p:nvSpPr>
            <p:cNvPr id="92" name="CuadroTexto 91">
              <a:extLst>
                <a:ext uri="{FF2B5EF4-FFF2-40B4-BE49-F238E27FC236}">
                  <a16:creationId xmlns:a16="http://schemas.microsoft.com/office/drawing/2014/main" id="{E214E7B3-6938-1647-BD5D-AEADE431D9BC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93" name="Rectangle 52">
              <a:extLst>
                <a:ext uri="{FF2B5EF4-FFF2-40B4-BE49-F238E27FC236}">
                  <a16:creationId xmlns:a16="http://schemas.microsoft.com/office/drawing/2014/main" id="{EAA219E5-EF83-8E45-A038-C2F1EF5559E1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EBB7FD6E-D37E-4F4C-B62B-10771A0FE4BA}"/>
              </a:ext>
            </a:extLst>
          </p:cNvPr>
          <p:cNvGrpSpPr/>
          <p:nvPr/>
        </p:nvGrpSpPr>
        <p:grpSpPr>
          <a:xfrm>
            <a:off x="8037949" y="7039850"/>
            <a:ext cx="2201803" cy="1094613"/>
            <a:chOff x="3337670" y="5789042"/>
            <a:chExt cx="2559007" cy="1094613"/>
          </a:xfrm>
        </p:grpSpPr>
        <p:sp>
          <p:nvSpPr>
            <p:cNvPr id="95" name="CuadroTexto 94">
              <a:extLst>
                <a:ext uri="{FF2B5EF4-FFF2-40B4-BE49-F238E27FC236}">
                  <a16:creationId xmlns:a16="http://schemas.microsoft.com/office/drawing/2014/main" id="{8F98EA15-76B1-2A40-B897-6E277AC6CDAC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96" name="Rectangle 52">
              <a:extLst>
                <a:ext uri="{FF2B5EF4-FFF2-40B4-BE49-F238E27FC236}">
                  <a16:creationId xmlns:a16="http://schemas.microsoft.com/office/drawing/2014/main" id="{3F169067-4D38-B14A-B201-5A8BD46F98B7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73F1CF50-4117-8547-BEE5-0A5E03E9662D}"/>
              </a:ext>
            </a:extLst>
          </p:cNvPr>
          <p:cNvGrpSpPr/>
          <p:nvPr/>
        </p:nvGrpSpPr>
        <p:grpSpPr>
          <a:xfrm>
            <a:off x="12974396" y="9203432"/>
            <a:ext cx="2201803" cy="1094613"/>
            <a:chOff x="3337670" y="5789042"/>
            <a:chExt cx="2559007" cy="1094613"/>
          </a:xfrm>
        </p:grpSpPr>
        <p:sp>
          <p:nvSpPr>
            <p:cNvPr id="98" name="CuadroTexto 97">
              <a:extLst>
                <a:ext uri="{FF2B5EF4-FFF2-40B4-BE49-F238E27FC236}">
                  <a16:creationId xmlns:a16="http://schemas.microsoft.com/office/drawing/2014/main" id="{57057C19-DF98-AA47-B426-639E9AB42CC2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99" name="Rectangle 52">
              <a:extLst>
                <a:ext uri="{FF2B5EF4-FFF2-40B4-BE49-F238E27FC236}">
                  <a16:creationId xmlns:a16="http://schemas.microsoft.com/office/drawing/2014/main" id="{FFE23D10-8F5F-7941-A263-E41ED7138B0F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:a16="http://schemas.microsoft.com/office/drawing/2014/main" id="{D797131E-8608-3A45-AA54-3E00A969D671}"/>
              </a:ext>
            </a:extLst>
          </p:cNvPr>
          <p:cNvGrpSpPr/>
          <p:nvPr/>
        </p:nvGrpSpPr>
        <p:grpSpPr>
          <a:xfrm>
            <a:off x="13876661" y="10510600"/>
            <a:ext cx="2201803" cy="1094613"/>
            <a:chOff x="3337670" y="5789042"/>
            <a:chExt cx="2559007" cy="1094613"/>
          </a:xfrm>
        </p:grpSpPr>
        <p:sp>
          <p:nvSpPr>
            <p:cNvPr id="101" name="CuadroTexto 100">
              <a:extLst>
                <a:ext uri="{FF2B5EF4-FFF2-40B4-BE49-F238E27FC236}">
                  <a16:creationId xmlns:a16="http://schemas.microsoft.com/office/drawing/2014/main" id="{2CCB8B22-0E99-A24C-8B84-3A86FCCFE59E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06" name="Rectangle 52">
              <a:extLst>
                <a:ext uri="{FF2B5EF4-FFF2-40B4-BE49-F238E27FC236}">
                  <a16:creationId xmlns:a16="http://schemas.microsoft.com/office/drawing/2014/main" id="{E880BFCF-4C14-3641-9353-45386FAE4C0E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EECBB4FD-E418-9342-A67E-231CD61A0F40}"/>
              </a:ext>
            </a:extLst>
          </p:cNvPr>
          <p:cNvGrpSpPr/>
          <p:nvPr/>
        </p:nvGrpSpPr>
        <p:grpSpPr>
          <a:xfrm>
            <a:off x="14180381" y="5639044"/>
            <a:ext cx="2201803" cy="1094613"/>
            <a:chOff x="3337670" y="5789042"/>
            <a:chExt cx="2559007" cy="1094613"/>
          </a:xfrm>
        </p:grpSpPr>
        <p:sp>
          <p:nvSpPr>
            <p:cNvPr id="108" name="CuadroTexto 107">
              <a:extLst>
                <a:ext uri="{FF2B5EF4-FFF2-40B4-BE49-F238E27FC236}">
                  <a16:creationId xmlns:a16="http://schemas.microsoft.com/office/drawing/2014/main" id="{B59C9764-34A8-124C-8601-99D82F7D7B58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09" name="Rectangle 52">
              <a:extLst>
                <a:ext uri="{FF2B5EF4-FFF2-40B4-BE49-F238E27FC236}">
                  <a16:creationId xmlns:a16="http://schemas.microsoft.com/office/drawing/2014/main" id="{30B0E711-85CF-2E4A-9488-7371B0B607E4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1E1B0B7D-CA5B-184A-89D7-D2A39777777D}"/>
              </a:ext>
            </a:extLst>
          </p:cNvPr>
          <p:cNvGrpSpPr/>
          <p:nvPr/>
        </p:nvGrpSpPr>
        <p:grpSpPr>
          <a:xfrm>
            <a:off x="15154116" y="7035239"/>
            <a:ext cx="2201804" cy="1094613"/>
            <a:chOff x="3337669" y="5789042"/>
            <a:chExt cx="2559008" cy="1094613"/>
          </a:xfrm>
        </p:grpSpPr>
        <p:sp>
          <p:nvSpPr>
            <p:cNvPr id="111" name="CuadroTexto 110">
              <a:extLst>
                <a:ext uri="{FF2B5EF4-FFF2-40B4-BE49-F238E27FC236}">
                  <a16:creationId xmlns:a16="http://schemas.microsoft.com/office/drawing/2014/main" id="{E5575B24-402A-BD4B-8354-9C598A14D832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12" name="Rectangle 52">
              <a:extLst>
                <a:ext uri="{FF2B5EF4-FFF2-40B4-BE49-F238E27FC236}">
                  <a16:creationId xmlns:a16="http://schemas.microsoft.com/office/drawing/2014/main" id="{ABF1FCD0-529C-EA42-AFFE-8FEB8567D353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9747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92202</TotalTime>
  <Words>85</Words>
  <Application>Microsoft Office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Corbel</vt:lpstr>
      <vt:lpstr>Lato</vt:lpstr>
      <vt:lpstr>Lato Heavy</vt:lpstr>
      <vt:lpstr>Lato Light</vt:lpstr>
      <vt:lpstr>Montserrat Light</vt:lpstr>
      <vt:lpstr>Times New Roman</vt:lpstr>
      <vt:lpstr>Basis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16429</cp:revision>
  <dcterms:created xsi:type="dcterms:W3CDTF">2014-11-12T21:47:38Z</dcterms:created>
  <dcterms:modified xsi:type="dcterms:W3CDTF">2022-05-26T04:46:47Z</dcterms:modified>
  <cp:category/>
</cp:coreProperties>
</file>