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121"/>
    <a:srgbClr val="E7B10A"/>
    <a:srgbClr val="4C4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C0F7-93E9-54BA-2C6B-61B7A482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0A8A-C83C-5CE6-18CA-E4F0287DD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2EA2B-B718-2038-5410-62DBC954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4677E-4B46-4189-6F71-C23B10DB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9A365-7E80-08FC-4DF4-EFA22B91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AB12-291C-15CA-C61C-5AC91580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F17E2-90D8-2375-AD77-E92EE0F4A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CD36A-AA34-E88D-22EB-762D9DEE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FCD22-45B6-8E7B-34D9-73BCA010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5DEE7-2A1C-56E3-FEDE-C67D957B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8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3A23CA-D842-E1F3-0A49-ED36652F8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278A7-690D-FB2F-4BF3-8A64C3C5F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BB8DB-341D-C447-46EA-C740DE51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1726C-CB14-D6D3-8EC2-DDDC1802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EDBEA-57F7-52D0-D54A-95101992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6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863D-F836-8A31-1B91-90901F40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6D3B-1E22-87AC-1F15-835EB3042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F4E0-A70D-C31A-B7E2-4D46B7B97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6955B-1D90-3010-455F-C3710D0D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38158-0B86-85BF-41E3-DB3091F9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23CA-13E8-B220-2551-0120ACAD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C88B9-3732-D85F-C2EB-00E217F4A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9A04C-18D2-5C15-E196-DD46E52C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38246-ED64-328B-4E45-1E4BE276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5DEB5-A997-EE63-A738-676FA18F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5CCB-DC44-AB9C-51F7-3F6D95F7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21C57-B522-BA3E-96AF-0B05B4135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F386D-D585-5CFA-5DC9-183C090EB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69B5C-E0A5-DE02-1B19-291F6839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624B0-DBAE-FA29-24DB-A96ACCA8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451ED-8481-9DE4-5EA1-2D2640FE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5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0B25F-3C58-05C1-E0B5-9F853F000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335C1-BDFD-0141-61B4-03AB65389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70C8F-CA6F-93FC-6DA2-DAE3E42F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B7838-E8E2-9935-703F-50A7C16BD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DF3F9-E11D-9571-46C2-5D7914FEC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DA8FF-5675-3D4B-7F6D-2DF6F7C2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E7044-1FE7-A9CA-99AC-6C2B466D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D1002-E407-653D-D4EE-C86BC375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B58E-5C9D-8DC8-F801-B2392CC0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07470-EE32-46CF-99AD-C2056292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2C41D-B5A2-E41A-03E5-50ACA882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54C4D-3CF8-0444-62CB-E11CECA0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1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0E6B62-0DAF-EEBC-6933-EAFCEBC7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DA79C-7F6E-2E6F-FDAA-F800F199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63C82-DA87-AC38-149A-1577C4CC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410E-9494-9FF0-EE04-9379307D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14B2-5E45-0F3E-C1ED-A5DCBB959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50F37-EE7A-572F-048C-94F721990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AE4FB-8FF6-0E80-B853-74138A64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DC817-DDEC-384D-7D3F-70CADB1E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DA896-B482-942A-5634-C9FB9B13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4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82FC-32B2-2E3E-DA53-DDA1E63A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34BDD-CAFA-33D8-7735-95F3B021B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577BE-0C7D-4975-906D-A3D8974DF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2B873-2AC9-BFBA-864F-6439676C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F49A3-7BFF-14AB-90A1-898B3A58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DE5E8-7405-4CDD-3F10-5BCF7AFC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3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F01CA-2E9D-D563-FEAF-221230B14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6D433-3B62-E3C9-A3A9-28C83711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D97A4-9EA1-5BE2-2E7E-73AB9B0F9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D0B9-106F-4782-B389-FB08952DF9A6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18DE7-BF71-C1D6-608D-E32C4406F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E10A9-FDED-8311-D827-9AFB48A7F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A059-045A-4905-A636-96D84DD28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7595-7145-7317-3D2B-B0E4B6674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600"/>
            <a:ext cx="9144000" cy="1196074"/>
          </a:xfrm>
          <a:noFill/>
        </p:spPr>
        <p:txBody>
          <a:bodyPr anchor="t">
            <a:no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Decision Tree Template</a:t>
            </a:r>
            <a:br>
              <a:rPr lang="en-US" sz="4800" b="1" dirty="0">
                <a:latin typeface="Century Gothic" panose="020B0502020202020204" pitchFamily="34" charset="0"/>
              </a:rPr>
            </a:br>
            <a:r>
              <a:rPr lang="en-US" sz="1400" dirty="0">
                <a:solidFill>
                  <a:srgbClr val="0E101A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400" dirty="0">
                <a:solidFill>
                  <a:srgbClr val="0E101A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valuable tool for making complex decisions. The structure offers a set of rules you can apply to resolve an issue involving various factors and different possible outcomes.</a:t>
            </a:r>
            <a:br>
              <a:rPr lang="en-GB" sz="1200" b="1" dirty="0">
                <a:latin typeface="Century Gothic" panose="020B0502020202020204" pitchFamily="34" charset="0"/>
              </a:rPr>
            </a:b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8CD63B-6BF9-F921-E66F-AC3490092148}"/>
              </a:ext>
            </a:extLst>
          </p:cNvPr>
          <p:cNvSpPr/>
          <p:nvPr/>
        </p:nvSpPr>
        <p:spPr>
          <a:xfrm>
            <a:off x="6400578" y="1416959"/>
            <a:ext cx="2109888" cy="858890"/>
          </a:xfrm>
          <a:prstGeom prst="rect">
            <a:avLst/>
          </a:prstGeom>
          <a:solidFill>
            <a:srgbClr val="E7B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9523E90-CE3F-64C6-C240-7FFF57F7DEFA}"/>
              </a:ext>
            </a:extLst>
          </p:cNvPr>
          <p:cNvSpPr/>
          <p:nvPr/>
        </p:nvSpPr>
        <p:spPr>
          <a:xfrm>
            <a:off x="6633248" y="1653470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[option 1]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94F4722-249C-B17D-FFAC-55E908A769F3}"/>
              </a:ext>
            </a:extLst>
          </p:cNvPr>
          <p:cNvSpPr/>
          <p:nvPr/>
        </p:nvSpPr>
        <p:spPr>
          <a:xfrm>
            <a:off x="357810" y="3395919"/>
            <a:ext cx="2528667" cy="1713316"/>
          </a:xfrm>
          <a:prstGeom prst="rect">
            <a:avLst/>
          </a:prstGeom>
          <a:solidFill>
            <a:srgbClr val="4C4B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1F15AB-8640-7771-4655-CD6D7714FDA1}"/>
              </a:ext>
            </a:extLst>
          </p:cNvPr>
          <p:cNvSpPr/>
          <p:nvPr/>
        </p:nvSpPr>
        <p:spPr>
          <a:xfrm>
            <a:off x="3614690" y="1901055"/>
            <a:ext cx="2109888" cy="1339919"/>
          </a:xfrm>
          <a:prstGeom prst="rect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B4BE44-D956-83C0-1F6D-E081E6F7847C}"/>
              </a:ext>
            </a:extLst>
          </p:cNvPr>
          <p:cNvSpPr/>
          <p:nvPr/>
        </p:nvSpPr>
        <p:spPr>
          <a:xfrm>
            <a:off x="3614690" y="4806623"/>
            <a:ext cx="2109888" cy="1339919"/>
          </a:xfrm>
          <a:prstGeom prst="rect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61C1746-BC81-3B0E-8426-2BDA05078B39}"/>
              </a:ext>
            </a:extLst>
          </p:cNvPr>
          <p:cNvSpPr/>
          <p:nvPr/>
        </p:nvSpPr>
        <p:spPr>
          <a:xfrm>
            <a:off x="6400578" y="2801185"/>
            <a:ext cx="2109888" cy="858890"/>
          </a:xfrm>
          <a:prstGeom prst="rect">
            <a:avLst/>
          </a:prstGeom>
          <a:solidFill>
            <a:srgbClr val="E7B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73B705C-0648-49BB-3F4D-8CE89003E790}"/>
              </a:ext>
            </a:extLst>
          </p:cNvPr>
          <p:cNvSpPr/>
          <p:nvPr/>
        </p:nvSpPr>
        <p:spPr>
          <a:xfrm>
            <a:off x="6400578" y="4250344"/>
            <a:ext cx="2109888" cy="858890"/>
          </a:xfrm>
          <a:prstGeom prst="rect">
            <a:avLst/>
          </a:prstGeom>
          <a:solidFill>
            <a:srgbClr val="E7B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89D97F-24E9-1E5E-CA29-7FF4806812A2}"/>
              </a:ext>
            </a:extLst>
          </p:cNvPr>
          <p:cNvSpPr/>
          <p:nvPr/>
        </p:nvSpPr>
        <p:spPr>
          <a:xfrm>
            <a:off x="6400578" y="5741943"/>
            <a:ext cx="2109888" cy="858890"/>
          </a:xfrm>
          <a:prstGeom prst="rect">
            <a:avLst/>
          </a:prstGeom>
          <a:solidFill>
            <a:srgbClr val="E7B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cxnSp>
        <p:nvCxnSpPr>
          <p:cNvPr id="51" name="Connector: Elbow 70">
            <a:extLst>
              <a:ext uri="{FF2B5EF4-FFF2-40B4-BE49-F238E27FC236}">
                <a16:creationId xmlns:a16="http://schemas.microsoft.com/office/drawing/2014/main" id="{62EBC26A-A0B4-180D-DFE9-0FAAEA68C1C7}"/>
              </a:ext>
            </a:extLst>
          </p:cNvPr>
          <p:cNvCxnSpPr>
            <a:cxnSpLocks/>
          </p:cNvCxnSpPr>
          <p:nvPr/>
        </p:nvCxnSpPr>
        <p:spPr>
          <a:xfrm flipV="1">
            <a:off x="2886477" y="2571015"/>
            <a:ext cx="728212" cy="1634065"/>
          </a:xfrm>
          <a:prstGeom prst="bentConnector3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72">
            <a:extLst>
              <a:ext uri="{FF2B5EF4-FFF2-40B4-BE49-F238E27FC236}">
                <a16:creationId xmlns:a16="http://schemas.microsoft.com/office/drawing/2014/main" id="{4A796C76-6D77-F42B-C77C-D8F48F42A414}"/>
              </a:ext>
            </a:extLst>
          </p:cNvPr>
          <p:cNvCxnSpPr>
            <a:cxnSpLocks/>
          </p:cNvCxnSpPr>
          <p:nvPr/>
        </p:nvCxnSpPr>
        <p:spPr>
          <a:xfrm>
            <a:off x="5724579" y="2571015"/>
            <a:ext cx="676000" cy="659615"/>
          </a:xfrm>
          <a:prstGeom prst="bentConnector3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78">
            <a:extLst>
              <a:ext uri="{FF2B5EF4-FFF2-40B4-BE49-F238E27FC236}">
                <a16:creationId xmlns:a16="http://schemas.microsoft.com/office/drawing/2014/main" id="{F7F79007-8330-D7C2-AFF6-DA91C96EE9FC}"/>
              </a:ext>
            </a:extLst>
          </p:cNvPr>
          <p:cNvCxnSpPr>
            <a:cxnSpLocks/>
          </p:cNvCxnSpPr>
          <p:nvPr/>
        </p:nvCxnSpPr>
        <p:spPr>
          <a:xfrm>
            <a:off x="2886477" y="4205079"/>
            <a:ext cx="728212" cy="1271503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84">
            <a:extLst>
              <a:ext uri="{FF2B5EF4-FFF2-40B4-BE49-F238E27FC236}">
                <a16:creationId xmlns:a16="http://schemas.microsoft.com/office/drawing/2014/main" id="{3B0BCF51-F229-97FC-5011-BF3B8DFD9198}"/>
              </a:ext>
            </a:extLst>
          </p:cNvPr>
          <p:cNvCxnSpPr>
            <a:cxnSpLocks/>
          </p:cNvCxnSpPr>
          <p:nvPr/>
        </p:nvCxnSpPr>
        <p:spPr>
          <a:xfrm>
            <a:off x="5724579" y="5476583"/>
            <a:ext cx="676000" cy="694806"/>
          </a:xfrm>
          <a:prstGeom prst="bentConnector3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86">
            <a:extLst>
              <a:ext uri="{FF2B5EF4-FFF2-40B4-BE49-F238E27FC236}">
                <a16:creationId xmlns:a16="http://schemas.microsoft.com/office/drawing/2014/main" id="{4DBDB3EC-984F-0661-8481-B3702C8DFB97}"/>
              </a:ext>
            </a:extLst>
          </p:cNvPr>
          <p:cNvCxnSpPr>
            <a:cxnSpLocks/>
          </p:cNvCxnSpPr>
          <p:nvPr/>
        </p:nvCxnSpPr>
        <p:spPr>
          <a:xfrm flipV="1">
            <a:off x="5724579" y="1846405"/>
            <a:ext cx="676000" cy="724610"/>
          </a:xfrm>
          <a:prstGeom prst="bentConnector3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15A2077-00C8-8EE9-6442-8EE1AA04E298}"/>
              </a:ext>
            </a:extLst>
          </p:cNvPr>
          <p:cNvSpPr/>
          <p:nvPr/>
        </p:nvSpPr>
        <p:spPr>
          <a:xfrm>
            <a:off x="790166" y="4020413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[Text 1]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9302FB4-5BD7-2573-4E92-E734CEA0B02F}"/>
              </a:ext>
            </a:extLst>
          </p:cNvPr>
          <p:cNvSpPr/>
          <p:nvPr/>
        </p:nvSpPr>
        <p:spPr>
          <a:xfrm>
            <a:off x="3837655" y="2386936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[Text 2]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2E3E03A-4F4F-4784-3FA7-D376C94D6982}"/>
              </a:ext>
            </a:extLst>
          </p:cNvPr>
          <p:cNvSpPr/>
          <p:nvPr/>
        </p:nvSpPr>
        <p:spPr>
          <a:xfrm>
            <a:off x="3837655" y="5320802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[Text 2]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6EFCC4-D619-B41D-61BE-D7F2B110B75C}"/>
              </a:ext>
            </a:extLst>
          </p:cNvPr>
          <p:cNvSpPr/>
          <p:nvPr/>
        </p:nvSpPr>
        <p:spPr>
          <a:xfrm>
            <a:off x="6633248" y="3026587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[option 2]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F66205D-3FEF-FD1A-E24D-750A991A9450}"/>
              </a:ext>
            </a:extLst>
          </p:cNvPr>
          <p:cNvSpPr/>
          <p:nvPr/>
        </p:nvSpPr>
        <p:spPr>
          <a:xfrm>
            <a:off x="6633248" y="4491247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[option 1]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3CB3CDD-93B5-3795-0F28-6E2280E7C985}"/>
              </a:ext>
            </a:extLst>
          </p:cNvPr>
          <p:cNvSpPr/>
          <p:nvPr/>
        </p:nvSpPr>
        <p:spPr>
          <a:xfrm>
            <a:off x="6633248" y="5972652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[option 2]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FC0199A-963D-40B2-3F40-E5002DCDD7BD}"/>
              </a:ext>
            </a:extLst>
          </p:cNvPr>
          <p:cNvSpPr/>
          <p:nvPr/>
        </p:nvSpPr>
        <p:spPr>
          <a:xfrm>
            <a:off x="5405202" y="1727602"/>
            <a:ext cx="414000" cy="414000"/>
          </a:xfrm>
          <a:prstGeom prst="ellipse">
            <a:avLst/>
          </a:prstGeom>
          <a:solidFill>
            <a:srgbClr val="4C4B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63" name="Freeform 109">
            <a:extLst>
              <a:ext uri="{FF2B5EF4-FFF2-40B4-BE49-F238E27FC236}">
                <a16:creationId xmlns:a16="http://schemas.microsoft.com/office/drawing/2014/main" id="{BC440802-EF62-7B22-3205-A122CCFD691F}"/>
              </a:ext>
            </a:extLst>
          </p:cNvPr>
          <p:cNvSpPr/>
          <p:nvPr/>
        </p:nvSpPr>
        <p:spPr>
          <a:xfrm rot="18641522">
            <a:off x="5482220" y="1842994"/>
            <a:ext cx="252047" cy="111613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0B95817-1B63-BABE-8607-6164A6DFBAE1}"/>
              </a:ext>
            </a:extLst>
          </p:cNvPr>
          <p:cNvSpPr/>
          <p:nvPr/>
        </p:nvSpPr>
        <p:spPr>
          <a:xfrm>
            <a:off x="8251381" y="1309468"/>
            <a:ext cx="414000" cy="414000"/>
          </a:xfrm>
          <a:prstGeom prst="ellipse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68" name="Freeform 118">
            <a:extLst>
              <a:ext uri="{FF2B5EF4-FFF2-40B4-BE49-F238E27FC236}">
                <a16:creationId xmlns:a16="http://schemas.microsoft.com/office/drawing/2014/main" id="{518533A7-4269-A63E-02EE-A1FEDE0DA9B7}"/>
              </a:ext>
            </a:extLst>
          </p:cNvPr>
          <p:cNvSpPr/>
          <p:nvPr/>
        </p:nvSpPr>
        <p:spPr>
          <a:xfrm rot="18641522">
            <a:off x="8328398" y="1433441"/>
            <a:ext cx="252047" cy="111613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3F0D795-C33A-D80E-E6BD-9A6517803855}"/>
              </a:ext>
            </a:extLst>
          </p:cNvPr>
          <p:cNvSpPr/>
          <p:nvPr/>
        </p:nvSpPr>
        <p:spPr>
          <a:xfrm rot="2700000">
            <a:off x="8330970" y="2781781"/>
            <a:ext cx="252000" cy="3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4F2A7C-172E-F6EB-0570-C2D44C929321}"/>
              </a:ext>
            </a:extLst>
          </p:cNvPr>
          <p:cNvSpPr/>
          <p:nvPr/>
        </p:nvSpPr>
        <p:spPr>
          <a:xfrm>
            <a:off x="8251380" y="4063411"/>
            <a:ext cx="414000" cy="414000"/>
          </a:xfrm>
          <a:prstGeom prst="ellipse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73" name="Freeform 127">
            <a:extLst>
              <a:ext uri="{FF2B5EF4-FFF2-40B4-BE49-F238E27FC236}">
                <a16:creationId xmlns:a16="http://schemas.microsoft.com/office/drawing/2014/main" id="{B800BA77-9C26-4B3F-46C3-E79C80D69531}"/>
              </a:ext>
            </a:extLst>
          </p:cNvPr>
          <p:cNvSpPr/>
          <p:nvPr/>
        </p:nvSpPr>
        <p:spPr>
          <a:xfrm rot="18641522">
            <a:off x="8328398" y="4192055"/>
            <a:ext cx="252047" cy="111613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FBC06CE-9795-9102-573E-708D1ED55710}"/>
              </a:ext>
            </a:extLst>
          </p:cNvPr>
          <p:cNvSpPr/>
          <p:nvPr/>
        </p:nvSpPr>
        <p:spPr>
          <a:xfrm rot="2700000">
            <a:off x="8304971" y="5771425"/>
            <a:ext cx="252000" cy="3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77" name="Connector: Elbow 72">
            <a:extLst>
              <a:ext uri="{FF2B5EF4-FFF2-40B4-BE49-F238E27FC236}">
                <a16:creationId xmlns:a16="http://schemas.microsoft.com/office/drawing/2014/main" id="{53BB06A2-2FF0-3CA1-716D-66DA46847DF6}"/>
              </a:ext>
            </a:extLst>
          </p:cNvPr>
          <p:cNvCxnSpPr>
            <a:cxnSpLocks/>
          </p:cNvCxnSpPr>
          <p:nvPr/>
        </p:nvCxnSpPr>
        <p:spPr>
          <a:xfrm rot="10800000">
            <a:off x="8493756" y="1846403"/>
            <a:ext cx="1278780" cy="2081743"/>
          </a:xfrm>
          <a:prstGeom prst="bentConnector3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86">
            <a:extLst>
              <a:ext uri="{FF2B5EF4-FFF2-40B4-BE49-F238E27FC236}">
                <a16:creationId xmlns:a16="http://schemas.microsoft.com/office/drawing/2014/main" id="{7667586D-384C-957D-0A0B-F42ABD4C2E2A}"/>
              </a:ext>
            </a:extLst>
          </p:cNvPr>
          <p:cNvCxnSpPr>
            <a:cxnSpLocks/>
          </p:cNvCxnSpPr>
          <p:nvPr/>
        </p:nvCxnSpPr>
        <p:spPr>
          <a:xfrm rot="10800000" flipV="1">
            <a:off x="8493756" y="3928146"/>
            <a:ext cx="1278780" cy="2286868"/>
          </a:xfrm>
          <a:prstGeom prst="bentConnector3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BFCBC02D-D623-03F5-6E92-A5EBAD9117BF}"/>
              </a:ext>
            </a:extLst>
          </p:cNvPr>
          <p:cNvSpPr/>
          <p:nvPr/>
        </p:nvSpPr>
        <p:spPr>
          <a:xfrm>
            <a:off x="9724302" y="3493234"/>
            <a:ext cx="2109888" cy="858890"/>
          </a:xfrm>
          <a:prstGeom prst="rect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6BD60DB-FE99-D020-2BBA-80DE3D1E6C79}"/>
              </a:ext>
            </a:extLst>
          </p:cNvPr>
          <p:cNvSpPr/>
          <p:nvPr/>
        </p:nvSpPr>
        <p:spPr>
          <a:xfrm>
            <a:off x="9956972" y="3729744"/>
            <a:ext cx="166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[Outcome]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94F6094-5E1B-D159-43F2-414F9315CFBF}"/>
              </a:ext>
            </a:extLst>
          </p:cNvPr>
          <p:cNvGrpSpPr/>
          <p:nvPr/>
        </p:nvGrpSpPr>
        <p:grpSpPr>
          <a:xfrm>
            <a:off x="5398203" y="4634910"/>
            <a:ext cx="414000" cy="414000"/>
            <a:chOff x="5398203" y="4634910"/>
            <a:chExt cx="414000" cy="4140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E981F67-1CF0-6F1F-C53B-AF7583E8B717}"/>
                </a:ext>
              </a:extLst>
            </p:cNvPr>
            <p:cNvSpPr/>
            <p:nvPr/>
          </p:nvSpPr>
          <p:spPr>
            <a:xfrm>
              <a:off x="5398203" y="4634910"/>
              <a:ext cx="414000" cy="414000"/>
            </a:xfrm>
            <a:prstGeom prst="ellipse">
              <a:avLst/>
            </a:prstGeom>
            <a:solidFill>
              <a:srgbClr val="4C4B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C3AA756-1A79-1733-E36D-C2113281A254}"/>
                </a:ext>
              </a:extLst>
            </p:cNvPr>
            <p:cNvSpPr/>
            <p:nvPr/>
          </p:nvSpPr>
          <p:spPr>
            <a:xfrm rot="2582305">
              <a:off x="5471236" y="4824857"/>
              <a:ext cx="2556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BC3A8FE-32B0-40E0-D506-794EC03BB49D}"/>
                </a:ext>
              </a:extLst>
            </p:cNvPr>
            <p:cNvSpPr/>
            <p:nvPr/>
          </p:nvSpPr>
          <p:spPr>
            <a:xfrm rot="8180608">
              <a:off x="5479203" y="4822526"/>
              <a:ext cx="2520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Oval 83">
            <a:extLst>
              <a:ext uri="{FF2B5EF4-FFF2-40B4-BE49-F238E27FC236}">
                <a16:creationId xmlns:a16="http://schemas.microsoft.com/office/drawing/2014/main" id="{6148AC2F-EDA1-12C9-1DA9-EB71A95B3C0D}"/>
              </a:ext>
            </a:extLst>
          </p:cNvPr>
          <p:cNvSpPr/>
          <p:nvPr/>
        </p:nvSpPr>
        <p:spPr>
          <a:xfrm>
            <a:off x="8254806" y="2640769"/>
            <a:ext cx="414000" cy="414000"/>
          </a:xfrm>
          <a:prstGeom prst="ellipse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F450DC7-2AE8-92CD-E627-201F0706F1F6}"/>
              </a:ext>
            </a:extLst>
          </p:cNvPr>
          <p:cNvSpPr/>
          <p:nvPr/>
        </p:nvSpPr>
        <p:spPr>
          <a:xfrm rot="2582305">
            <a:off x="8327839" y="2830716"/>
            <a:ext cx="255600" cy="3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E88B30-803C-7CCF-9C4E-75D70BE655C6}"/>
              </a:ext>
            </a:extLst>
          </p:cNvPr>
          <p:cNvSpPr/>
          <p:nvPr/>
        </p:nvSpPr>
        <p:spPr>
          <a:xfrm rot="8180608">
            <a:off x="8335806" y="2828385"/>
            <a:ext cx="252000" cy="3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A67B37A-6221-BA85-8C47-1EDA22E8DD6B}"/>
              </a:ext>
            </a:extLst>
          </p:cNvPr>
          <p:cNvSpPr/>
          <p:nvPr/>
        </p:nvSpPr>
        <p:spPr>
          <a:xfrm>
            <a:off x="8246513" y="5555095"/>
            <a:ext cx="414000" cy="414000"/>
          </a:xfrm>
          <a:prstGeom prst="ellipse">
            <a:avLst/>
          </a:prstGeom>
          <a:solidFill>
            <a:srgbClr val="898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9BBBFF7-95E4-7D8E-14FB-44F1462E2E4A}"/>
              </a:ext>
            </a:extLst>
          </p:cNvPr>
          <p:cNvSpPr/>
          <p:nvPr/>
        </p:nvSpPr>
        <p:spPr>
          <a:xfrm rot="2582305">
            <a:off x="8319546" y="5745042"/>
            <a:ext cx="255600" cy="3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0706841-6AF7-9195-2A2E-38C35FFDFB23}"/>
              </a:ext>
            </a:extLst>
          </p:cNvPr>
          <p:cNvSpPr/>
          <p:nvPr/>
        </p:nvSpPr>
        <p:spPr>
          <a:xfrm rot="8180608">
            <a:off x="8327513" y="5742711"/>
            <a:ext cx="252000" cy="3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3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Decision Tree Template A valuable tool for making complex decisions. The structure offers a set of rules you can apply to resolve an issue involving various factors and different possible outcomes.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7</cp:revision>
  <dcterms:created xsi:type="dcterms:W3CDTF">2023-07-27T05:35:15Z</dcterms:created>
  <dcterms:modified xsi:type="dcterms:W3CDTF">2023-07-28T09:20:28Z</dcterms:modified>
</cp:coreProperties>
</file>