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1C1E"/>
    <a:srgbClr val="6FB98F"/>
    <a:srgbClr val="004445"/>
    <a:srgbClr val="2C78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3" y="3085765"/>
            <a:ext cx="11262867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3" y="2495447"/>
            <a:ext cx="10993547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9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481E8C-FAB4-4228-B0FE-08C34FCCDA8D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3"/>
            <a:ext cx="691721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9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1DFD9D8-747B-4290-A67E-E8BB2FEA6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1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5" y="614407"/>
            <a:ext cx="11309339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1E8C-FAB4-4228-B0FE-08C34FCCDA8D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9D8-747B-4290-A67E-E8BB2FEA6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597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2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2" y="675728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5" y="675728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4" y="5956139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481E8C-FAB4-4228-B0FE-08C34FCCDA8D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5" y="5951813"/>
            <a:ext cx="7896279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6" y="5956139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1DFD9D8-747B-4290-A67E-E8BB2FEA6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55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5" y="614407"/>
            <a:ext cx="11309339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4" y="2180498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1E8C-FAB4-4228-B0FE-08C34FCCDA8D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1" y="5956139"/>
            <a:ext cx="1052508" cy="365125"/>
          </a:xfrm>
        </p:spPr>
        <p:txBody>
          <a:bodyPr/>
          <a:lstStyle/>
          <a:p>
            <a:fld id="{91DFD9D8-747B-4290-A67E-E8BB2FEA6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3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8" y="5141976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4" y="3043912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4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481E8C-FAB4-4228-B0FE-08C34FCCDA8D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1DFD9D8-747B-4290-A67E-E8BB2FEA6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902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3" y="606556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4" y="2228004"/>
            <a:ext cx="5422391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4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1E8C-FAB4-4228-B0FE-08C34FCCDA8D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9D8-747B-4290-A67E-E8BB2FEA6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3" y="606556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20" y="2250894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5" y="2926054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7" y="2250894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10" y="2926054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1E8C-FAB4-4228-B0FE-08C34FCCDA8D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9D8-747B-4290-A67E-E8BB2FEA6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31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6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5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1E8C-FAB4-4228-B0FE-08C34FCCDA8D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9D8-747B-4290-A67E-E8BB2FEA6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57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1E8C-FAB4-4228-B0FE-08C34FCCDA8D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9D8-747B-4290-A67E-E8BB2FEA6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62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4" y="5262298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189" indent="0">
              <a:buNone/>
              <a:defRPr sz="11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481E8C-FAB4-4228-B0FE-08C34FCCDA8D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1DFD9D8-747B-4290-A67E-E8BB2FEA6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9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3" y="5260129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1E8C-FAB4-4228-B0FE-08C34FCCDA8D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FD9D8-747B-4290-A67E-E8BB2FEA6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357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3" y="5956139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3481E8C-FAB4-4228-B0FE-08C34FCCDA8D}" type="datetimeFigureOut">
              <a:rPr lang="en-GB" smtClean="0"/>
              <a:t>28/08/2023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3"/>
            <a:ext cx="69172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1" y="5956139"/>
            <a:ext cx="1052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1DFD9D8-747B-4290-A67E-E8BB2FEA6B8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46535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1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2731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189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5992" indent="-305992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29984" indent="-305992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9978" indent="-269993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969" indent="-2339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960" indent="-2339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899953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199945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499938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799930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>
            <a:extLst>
              <a:ext uri="{FF2B5EF4-FFF2-40B4-BE49-F238E27FC236}">
                <a16:creationId xmlns:a16="http://schemas.microsoft.com/office/drawing/2014/main" id="{3432494C-DAB0-A65F-D402-232ACA6B3963}"/>
              </a:ext>
            </a:extLst>
          </p:cNvPr>
          <p:cNvSpPr txBox="1">
            <a:spLocks/>
          </p:cNvSpPr>
          <p:nvPr/>
        </p:nvSpPr>
        <p:spPr>
          <a:xfrm>
            <a:off x="581191" y="125899"/>
            <a:ext cx="10993549" cy="6891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457189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cap="none" dirty="0">
                <a:solidFill>
                  <a:srgbClr val="004445"/>
                </a:solidFill>
                <a:latin typeface="Century Gothic" panose="020B0502020202020204" pitchFamily="34" charset="0"/>
                <a:cs typeface="Aldhabi" panose="01000000000000000000" pitchFamily="2" charset="-78"/>
              </a:rPr>
              <a:t>Decision Tree Template</a:t>
            </a:r>
            <a:endParaRPr lang="en-GB" sz="4400" b="1" cap="none" dirty="0">
              <a:solidFill>
                <a:srgbClr val="004445"/>
              </a:solidFill>
              <a:latin typeface="Century Gothic" panose="020B0502020202020204" pitchFamily="34" charset="0"/>
              <a:cs typeface="Aldhabi" panose="01000000000000000000" pitchFamily="2" charset="-78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23513CA-063A-A76C-3188-B8917FA92C4C}"/>
              </a:ext>
            </a:extLst>
          </p:cNvPr>
          <p:cNvSpPr/>
          <p:nvPr/>
        </p:nvSpPr>
        <p:spPr>
          <a:xfrm>
            <a:off x="4384860" y="1356519"/>
            <a:ext cx="3422281" cy="1061546"/>
          </a:xfrm>
          <a:prstGeom prst="roundRect">
            <a:avLst/>
          </a:prstGeom>
          <a:solidFill>
            <a:srgbClr val="6FB98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  <a:cs typeface="Aldhabi" panose="01000000000000000000" pitchFamily="2" charset="-78"/>
              </a:rPr>
              <a:t>DECISION POINT/</a:t>
            </a:r>
            <a:br>
              <a:rPr lang="en-US" sz="2000" b="1" dirty="0">
                <a:latin typeface="Century Gothic" panose="020B0502020202020204" pitchFamily="34" charset="0"/>
                <a:cs typeface="Aldhabi" panose="01000000000000000000" pitchFamily="2" charset="-78"/>
              </a:rPr>
            </a:br>
            <a:r>
              <a:rPr lang="en-US" sz="2000" b="1" dirty="0">
                <a:latin typeface="Century Gothic" panose="020B0502020202020204" pitchFamily="34" charset="0"/>
                <a:cs typeface="Aldhabi" panose="01000000000000000000" pitchFamily="2" charset="-78"/>
              </a:rPr>
              <a:t>PROBLEM</a:t>
            </a:r>
            <a:endParaRPr lang="en-GB" sz="2000" b="1" dirty="0">
              <a:latin typeface="Century Gothic" panose="020B0502020202020204" pitchFamily="34" charset="0"/>
              <a:cs typeface="Aldhabi" panose="01000000000000000000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050BF07-EDE3-BB17-4B8F-52ABA20A8EF8}"/>
              </a:ext>
            </a:extLst>
          </p:cNvPr>
          <p:cNvSpPr/>
          <p:nvPr/>
        </p:nvSpPr>
        <p:spPr>
          <a:xfrm>
            <a:off x="617260" y="3226031"/>
            <a:ext cx="3096348" cy="820561"/>
          </a:xfrm>
          <a:prstGeom prst="roundRect">
            <a:avLst/>
          </a:prstGeom>
          <a:solidFill>
            <a:srgbClr val="2C7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  <a:cs typeface="Aldhabi" panose="01000000000000000000" pitchFamily="2" charset="-78"/>
              </a:rPr>
              <a:t>SOLUTION 1</a:t>
            </a:r>
            <a:endParaRPr lang="en-GB" sz="2000" b="1" dirty="0">
              <a:latin typeface="Century Gothic" panose="020B0502020202020204" pitchFamily="34" charset="0"/>
              <a:cs typeface="Aldhabi" panose="01000000000000000000" pitchFamily="2" charset="-78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1F9723F-2A45-0E27-39A6-33AF931E74C5}"/>
              </a:ext>
            </a:extLst>
          </p:cNvPr>
          <p:cNvSpPr/>
          <p:nvPr/>
        </p:nvSpPr>
        <p:spPr>
          <a:xfrm>
            <a:off x="4547826" y="3226033"/>
            <a:ext cx="3096348" cy="820561"/>
          </a:xfrm>
          <a:prstGeom prst="roundRect">
            <a:avLst/>
          </a:prstGeom>
          <a:solidFill>
            <a:srgbClr val="2C7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  <a:cs typeface="Aldhabi" panose="01000000000000000000" pitchFamily="2" charset="-78"/>
              </a:rPr>
              <a:t>SOLUTION 2</a:t>
            </a:r>
            <a:endParaRPr lang="en-GB" sz="2000" b="1" dirty="0">
              <a:latin typeface="Century Gothic" panose="020B0502020202020204" pitchFamily="34" charset="0"/>
              <a:cs typeface="Aldhabi" panose="01000000000000000000" pitchFamily="2" charset="-78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ECC8F01-7BB5-572A-B05B-D3AC2722C210}"/>
              </a:ext>
            </a:extLst>
          </p:cNvPr>
          <p:cNvSpPr/>
          <p:nvPr/>
        </p:nvSpPr>
        <p:spPr>
          <a:xfrm>
            <a:off x="8478392" y="3226032"/>
            <a:ext cx="3096348" cy="820561"/>
          </a:xfrm>
          <a:prstGeom prst="roundRect">
            <a:avLst/>
          </a:prstGeom>
          <a:solidFill>
            <a:srgbClr val="2C787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Century Gothic" panose="020B0502020202020204" pitchFamily="34" charset="0"/>
                <a:cs typeface="Aldhabi" panose="01000000000000000000" pitchFamily="2" charset="-78"/>
              </a:rPr>
              <a:t>SOLUTION 3</a:t>
            </a:r>
            <a:endParaRPr lang="en-GB" sz="2000" b="1" dirty="0">
              <a:latin typeface="Century Gothic" panose="020B0502020202020204" pitchFamily="34" charset="0"/>
              <a:cs typeface="Aldhabi" panose="01000000000000000000" pitchFamily="2" charset="-78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C2AED4B-C29B-CE07-1475-02F9A788050C}"/>
              </a:ext>
            </a:extLst>
          </p:cNvPr>
          <p:cNvSpPr/>
          <p:nvPr/>
        </p:nvSpPr>
        <p:spPr>
          <a:xfrm>
            <a:off x="617260" y="4806476"/>
            <a:ext cx="1524931" cy="820560"/>
          </a:xfrm>
          <a:prstGeom prst="roundRect">
            <a:avLst/>
          </a:prstGeom>
          <a:solidFill>
            <a:srgbClr val="0044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entury Gothic" panose="020B0502020202020204" pitchFamily="34" charset="0"/>
                <a:cs typeface="Aldhabi" panose="01000000000000000000" pitchFamily="2" charset="-78"/>
              </a:rPr>
              <a:t>Outcome 1</a:t>
            </a:r>
            <a:endParaRPr lang="en-GB" b="1" dirty="0">
              <a:latin typeface="Century Gothic" panose="020B0502020202020204" pitchFamily="34" charset="0"/>
              <a:cs typeface="Aldhabi" panose="01000000000000000000" pitchFamily="2" charset="-7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5F74AEF-6CFD-FEC8-26EF-A8FD85F49A98}"/>
              </a:ext>
            </a:extLst>
          </p:cNvPr>
          <p:cNvSpPr/>
          <p:nvPr/>
        </p:nvSpPr>
        <p:spPr>
          <a:xfrm>
            <a:off x="2188677" y="4806476"/>
            <a:ext cx="1524931" cy="820560"/>
          </a:xfrm>
          <a:prstGeom prst="roundRect">
            <a:avLst/>
          </a:prstGeom>
          <a:solidFill>
            <a:srgbClr val="0044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Century Gothic" panose="020B0502020202020204" pitchFamily="34" charset="0"/>
                <a:cs typeface="Aldhabi" panose="01000000000000000000" pitchFamily="2" charset="-78"/>
              </a:rPr>
              <a:t>Outcome </a:t>
            </a:r>
            <a:r>
              <a:rPr lang="en-US" b="1" dirty="0">
                <a:latin typeface="Century Gothic" panose="020B0502020202020204" pitchFamily="34" charset="0"/>
                <a:cs typeface="Aldhabi" panose="01000000000000000000" pitchFamily="2" charset="-78"/>
              </a:rPr>
              <a:t>2</a:t>
            </a:r>
            <a:endParaRPr lang="en-GB" b="1" dirty="0">
              <a:latin typeface="Century Gothic" panose="020B0502020202020204" pitchFamily="34" charset="0"/>
              <a:cs typeface="Aldhabi" panose="01000000000000000000" pitchFamily="2" charset="-78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1E08934-E626-57CC-0132-1169C19F5406}"/>
              </a:ext>
            </a:extLst>
          </p:cNvPr>
          <p:cNvSpPr/>
          <p:nvPr/>
        </p:nvSpPr>
        <p:spPr>
          <a:xfrm>
            <a:off x="4547826" y="4806476"/>
            <a:ext cx="1524931" cy="820559"/>
          </a:xfrm>
          <a:prstGeom prst="roundRect">
            <a:avLst/>
          </a:prstGeom>
          <a:solidFill>
            <a:srgbClr val="0044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Century Gothic" panose="020B0502020202020204" pitchFamily="34" charset="0"/>
                <a:cs typeface="Aldhabi" panose="01000000000000000000" pitchFamily="2" charset="-78"/>
              </a:rPr>
              <a:t>Outcome </a:t>
            </a:r>
            <a:r>
              <a:rPr lang="en-US" b="1" dirty="0">
                <a:latin typeface="Century Gothic" panose="020B0502020202020204" pitchFamily="34" charset="0"/>
                <a:cs typeface="Aldhabi" panose="01000000000000000000" pitchFamily="2" charset="-78"/>
              </a:rPr>
              <a:t>1</a:t>
            </a:r>
            <a:endParaRPr lang="en-GB" b="1" dirty="0">
              <a:latin typeface="Century Gothic" panose="020B0502020202020204" pitchFamily="34" charset="0"/>
              <a:cs typeface="Aldhabi" panose="01000000000000000000" pitchFamily="2" charset="-7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15F317D-9BEF-A1B6-6936-3FF57661FC69}"/>
              </a:ext>
            </a:extLst>
          </p:cNvPr>
          <p:cNvSpPr/>
          <p:nvPr/>
        </p:nvSpPr>
        <p:spPr>
          <a:xfrm>
            <a:off x="6119243" y="4806476"/>
            <a:ext cx="1524931" cy="820559"/>
          </a:xfrm>
          <a:prstGeom prst="roundRect">
            <a:avLst/>
          </a:prstGeom>
          <a:solidFill>
            <a:srgbClr val="0044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Century Gothic" panose="020B0502020202020204" pitchFamily="34" charset="0"/>
                <a:cs typeface="Aldhabi" panose="01000000000000000000" pitchFamily="2" charset="-78"/>
              </a:rPr>
              <a:t>Outcome </a:t>
            </a:r>
            <a:r>
              <a:rPr lang="en-US" b="1" dirty="0">
                <a:latin typeface="Century Gothic" panose="020B0502020202020204" pitchFamily="34" charset="0"/>
                <a:cs typeface="Aldhabi" panose="01000000000000000000" pitchFamily="2" charset="-78"/>
              </a:rPr>
              <a:t>2</a:t>
            </a:r>
            <a:endParaRPr lang="en-GB" b="1" dirty="0">
              <a:latin typeface="Century Gothic" panose="020B0502020202020204" pitchFamily="34" charset="0"/>
              <a:cs typeface="Aldhabi" panose="01000000000000000000" pitchFamily="2" charset="-78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645E837-FB83-29AE-7163-304CF0C335DE}"/>
              </a:ext>
            </a:extLst>
          </p:cNvPr>
          <p:cNvSpPr/>
          <p:nvPr/>
        </p:nvSpPr>
        <p:spPr>
          <a:xfrm>
            <a:off x="8478392" y="4806476"/>
            <a:ext cx="1524931" cy="820558"/>
          </a:xfrm>
          <a:prstGeom prst="roundRect">
            <a:avLst/>
          </a:prstGeom>
          <a:solidFill>
            <a:srgbClr val="0044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Century Gothic" panose="020B0502020202020204" pitchFamily="34" charset="0"/>
                <a:cs typeface="Aldhabi" panose="01000000000000000000" pitchFamily="2" charset="-78"/>
              </a:rPr>
              <a:t>Outcome </a:t>
            </a:r>
            <a:r>
              <a:rPr lang="en-US" b="1" dirty="0">
                <a:latin typeface="Century Gothic" panose="020B0502020202020204" pitchFamily="34" charset="0"/>
                <a:cs typeface="Aldhabi" panose="01000000000000000000" pitchFamily="2" charset="-78"/>
              </a:rPr>
              <a:t>1</a:t>
            </a:r>
            <a:endParaRPr lang="en-GB" b="1" dirty="0">
              <a:latin typeface="Century Gothic" panose="020B0502020202020204" pitchFamily="34" charset="0"/>
              <a:cs typeface="Aldhabi" panose="01000000000000000000" pitchFamily="2" charset="-7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D54170E-EC6C-1D5A-6C5F-25E58AFC8EEB}"/>
              </a:ext>
            </a:extLst>
          </p:cNvPr>
          <p:cNvSpPr/>
          <p:nvPr/>
        </p:nvSpPr>
        <p:spPr>
          <a:xfrm>
            <a:off x="10060692" y="4806476"/>
            <a:ext cx="1524931" cy="820558"/>
          </a:xfrm>
          <a:prstGeom prst="roundRect">
            <a:avLst/>
          </a:prstGeom>
          <a:solidFill>
            <a:srgbClr val="00444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>
                <a:latin typeface="Century Gothic" panose="020B0502020202020204" pitchFamily="34" charset="0"/>
                <a:cs typeface="Aldhabi" panose="01000000000000000000" pitchFamily="2" charset="-78"/>
              </a:rPr>
              <a:t>Outcome </a:t>
            </a:r>
            <a:r>
              <a:rPr lang="en-US" b="1" dirty="0">
                <a:latin typeface="Century Gothic" panose="020B0502020202020204" pitchFamily="34" charset="0"/>
                <a:cs typeface="Aldhabi" panose="01000000000000000000" pitchFamily="2" charset="-78"/>
              </a:rPr>
              <a:t>2</a:t>
            </a:r>
            <a:endParaRPr lang="en-GB" b="1" dirty="0">
              <a:latin typeface="Century Gothic" panose="020B0502020202020204" pitchFamily="34" charset="0"/>
              <a:cs typeface="Aldhabi" panose="01000000000000000000" pitchFamily="2" charset="-78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27944D7-4037-4EEB-E892-08955E3FBB46}"/>
              </a:ext>
            </a:extLst>
          </p:cNvPr>
          <p:cNvCxnSpPr>
            <a:stCxn id="2" idx="2"/>
            <a:endCxn id="3" idx="0"/>
          </p:cNvCxnSpPr>
          <p:nvPr/>
        </p:nvCxnSpPr>
        <p:spPr>
          <a:xfrm flipH="1">
            <a:off x="2165434" y="2418065"/>
            <a:ext cx="3930567" cy="807966"/>
          </a:xfrm>
          <a:prstGeom prst="line">
            <a:avLst/>
          </a:prstGeom>
          <a:ln w="28575">
            <a:solidFill>
              <a:srgbClr val="021C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E826978-0B6F-1CA8-452E-386835D1AE03}"/>
              </a:ext>
            </a:extLst>
          </p:cNvPr>
          <p:cNvCxnSpPr>
            <a:stCxn id="2" idx="2"/>
            <a:endCxn id="4" idx="0"/>
          </p:cNvCxnSpPr>
          <p:nvPr/>
        </p:nvCxnSpPr>
        <p:spPr>
          <a:xfrm flipH="1">
            <a:off x="6096000" y="2418065"/>
            <a:ext cx="1" cy="807968"/>
          </a:xfrm>
          <a:prstGeom prst="line">
            <a:avLst/>
          </a:prstGeom>
          <a:ln w="28575">
            <a:solidFill>
              <a:srgbClr val="021C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39929AF-3141-24EC-705C-38DA80075476}"/>
              </a:ext>
            </a:extLst>
          </p:cNvPr>
          <p:cNvCxnSpPr>
            <a:stCxn id="2" idx="2"/>
            <a:endCxn id="5" idx="0"/>
          </p:cNvCxnSpPr>
          <p:nvPr/>
        </p:nvCxnSpPr>
        <p:spPr>
          <a:xfrm>
            <a:off x="6096001" y="2418065"/>
            <a:ext cx="3930565" cy="807967"/>
          </a:xfrm>
          <a:prstGeom prst="line">
            <a:avLst/>
          </a:prstGeom>
          <a:ln w="28575">
            <a:solidFill>
              <a:srgbClr val="021C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DBCC3A0-4AC8-E6D3-B049-8F70714A1BC3}"/>
              </a:ext>
            </a:extLst>
          </p:cNvPr>
          <p:cNvCxnSpPr>
            <a:stCxn id="3" idx="2"/>
            <a:endCxn id="7" idx="0"/>
          </p:cNvCxnSpPr>
          <p:nvPr/>
        </p:nvCxnSpPr>
        <p:spPr>
          <a:xfrm flipH="1">
            <a:off x="1379726" y="4046592"/>
            <a:ext cx="785708" cy="759884"/>
          </a:xfrm>
          <a:prstGeom prst="line">
            <a:avLst/>
          </a:prstGeom>
          <a:ln w="28575">
            <a:solidFill>
              <a:srgbClr val="021C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80ECF55-9066-14A2-63AE-84CA6E4C53E2}"/>
              </a:ext>
            </a:extLst>
          </p:cNvPr>
          <p:cNvCxnSpPr>
            <a:stCxn id="3" idx="2"/>
            <a:endCxn id="8" idx="0"/>
          </p:cNvCxnSpPr>
          <p:nvPr/>
        </p:nvCxnSpPr>
        <p:spPr>
          <a:xfrm>
            <a:off x="2165434" y="4046592"/>
            <a:ext cx="785709" cy="759884"/>
          </a:xfrm>
          <a:prstGeom prst="line">
            <a:avLst/>
          </a:prstGeom>
          <a:ln w="28575">
            <a:solidFill>
              <a:srgbClr val="021C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C2D2B15-6674-894A-19FA-816E05E6896D}"/>
              </a:ext>
            </a:extLst>
          </p:cNvPr>
          <p:cNvCxnSpPr>
            <a:stCxn id="4" idx="2"/>
            <a:endCxn id="9" idx="0"/>
          </p:cNvCxnSpPr>
          <p:nvPr/>
        </p:nvCxnSpPr>
        <p:spPr>
          <a:xfrm flipH="1">
            <a:off x="5310292" y="4046594"/>
            <a:ext cx="785708" cy="759882"/>
          </a:xfrm>
          <a:prstGeom prst="line">
            <a:avLst/>
          </a:prstGeom>
          <a:ln w="28575">
            <a:solidFill>
              <a:srgbClr val="021C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37758BD-C13B-1728-DC71-17F5738D6FED}"/>
              </a:ext>
            </a:extLst>
          </p:cNvPr>
          <p:cNvCxnSpPr>
            <a:stCxn id="4" idx="2"/>
            <a:endCxn id="10" idx="0"/>
          </p:cNvCxnSpPr>
          <p:nvPr/>
        </p:nvCxnSpPr>
        <p:spPr>
          <a:xfrm>
            <a:off x="6096000" y="4046594"/>
            <a:ext cx="785709" cy="759882"/>
          </a:xfrm>
          <a:prstGeom prst="line">
            <a:avLst/>
          </a:prstGeom>
          <a:ln w="28575">
            <a:solidFill>
              <a:srgbClr val="021C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FBA10D0-976E-89E4-D6EC-8A74CF35802E}"/>
              </a:ext>
            </a:extLst>
          </p:cNvPr>
          <p:cNvCxnSpPr>
            <a:stCxn id="5" idx="2"/>
            <a:endCxn id="11" idx="0"/>
          </p:cNvCxnSpPr>
          <p:nvPr/>
        </p:nvCxnSpPr>
        <p:spPr>
          <a:xfrm flipH="1">
            <a:off x="9240858" y="4046593"/>
            <a:ext cx="785708" cy="759883"/>
          </a:xfrm>
          <a:prstGeom prst="line">
            <a:avLst/>
          </a:prstGeom>
          <a:ln w="28575">
            <a:solidFill>
              <a:srgbClr val="021C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040E92A-D0CC-818D-1E19-536CC07C03CA}"/>
              </a:ext>
            </a:extLst>
          </p:cNvPr>
          <p:cNvCxnSpPr>
            <a:stCxn id="5" idx="2"/>
            <a:endCxn id="12" idx="0"/>
          </p:cNvCxnSpPr>
          <p:nvPr/>
        </p:nvCxnSpPr>
        <p:spPr>
          <a:xfrm>
            <a:off x="10026566" y="4046593"/>
            <a:ext cx="796592" cy="759883"/>
          </a:xfrm>
          <a:prstGeom prst="line">
            <a:avLst/>
          </a:prstGeom>
          <a:ln w="28575">
            <a:solidFill>
              <a:srgbClr val="021C1E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E223B74C-3601-C8E3-70BF-CCA5D6065E20}"/>
              </a:ext>
            </a:extLst>
          </p:cNvPr>
          <p:cNvGrpSpPr/>
          <p:nvPr/>
        </p:nvGrpSpPr>
        <p:grpSpPr>
          <a:xfrm>
            <a:off x="1172725" y="5446538"/>
            <a:ext cx="414000" cy="414000"/>
            <a:chOff x="5405202" y="1727602"/>
            <a:chExt cx="414000" cy="41400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3D8AFA6-6AF1-3F00-5F4D-F55DF38DDA84}"/>
                </a:ext>
              </a:extLst>
            </p:cNvPr>
            <p:cNvSpPr/>
            <p:nvPr/>
          </p:nvSpPr>
          <p:spPr>
            <a:xfrm>
              <a:off x="5405202" y="1727602"/>
              <a:ext cx="414000" cy="414000"/>
            </a:xfrm>
            <a:prstGeom prst="ellipse">
              <a:avLst/>
            </a:prstGeom>
            <a:solidFill>
              <a:srgbClr val="6FB98F"/>
            </a:solidFill>
            <a:ln>
              <a:solidFill>
                <a:srgbClr val="021C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40" name="Freeform 109">
              <a:extLst>
                <a:ext uri="{FF2B5EF4-FFF2-40B4-BE49-F238E27FC236}">
                  <a16:creationId xmlns:a16="http://schemas.microsoft.com/office/drawing/2014/main" id="{C9B76F31-92F3-7599-6484-06471EA4C797}"/>
                </a:ext>
              </a:extLst>
            </p:cNvPr>
            <p:cNvSpPr/>
            <p:nvPr/>
          </p:nvSpPr>
          <p:spPr>
            <a:xfrm rot="18641522">
              <a:off x="5482220" y="1842994"/>
              <a:ext cx="252047" cy="111613"/>
            </a:xfrm>
            <a:custGeom>
              <a:avLst/>
              <a:gdLst>
                <a:gd name="connsiteX0" fmla="*/ 985393 w 985393"/>
                <a:gd name="connsiteY0" fmla="*/ 368555 h 494061"/>
                <a:gd name="connsiteX1" fmla="*/ 985392 w 985393"/>
                <a:gd name="connsiteY1" fmla="*/ 494061 h 494061"/>
                <a:gd name="connsiteX2" fmla="*/ 11 w 985393"/>
                <a:gd name="connsiteY2" fmla="*/ 494061 h 494061"/>
                <a:gd name="connsiteX3" fmla="*/ 11 w 985393"/>
                <a:gd name="connsiteY3" fmla="*/ 493059 h 494061"/>
                <a:gd name="connsiteX4" fmla="*/ 0 w 985393"/>
                <a:gd name="connsiteY4" fmla="*/ 493059 h 494061"/>
                <a:gd name="connsiteX5" fmla="*/ 0 w 985393"/>
                <a:gd name="connsiteY5" fmla="*/ 0 h 494061"/>
                <a:gd name="connsiteX6" fmla="*/ 125506 w 985393"/>
                <a:gd name="connsiteY6" fmla="*/ 0 h 494061"/>
                <a:gd name="connsiteX7" fmla="*/ 125506 w 985393"/>
                <a:gd name="connsiteY7" fmla="*/ 368555 h 494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5393" h="494061">
                  <a:moveTo>
                    <a:pt x="985393" y="368555"/>
                  </a:moveTo>
                  <a:lnTo>
                    <a:pt x="985392" y="494061"/>
                  </a:lnTo>
                  <a:lnTo>
                    <a:pt x="11" y="494061"/>
                  </a:lnTo>
                  <a:lnTo>
                    <a:pt x="11" y="493059"/>
                  </a:lnTo>
                  <a:lnTo>
                    <a:pt x="0" y="493059"/>
                  </a:lnTo>
                  <a:lnTo>
                    <a:pt x="0" y="0"/>
                  </a:lnTo>
                  <a:lnTo>
                    <a:pt x="125506" y="0"/>
                  </a:lnTo>
                  <a:lnTo>
                    <a:pt x="125506" y="3685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901D0AE-C12A-733F-5B67-EC8158D3C80E}"/>
              </a:ext>
            </a:extLst>
          </p:cNvPr>
          <p:cNvGrpSpPr/>
          <p:nvPr/>
        </p:nvGrpSpPr>
        <p:grpSpPr>
          <a:xfrm>
            <a:off x="6674711" y="5410736"/>
            <a:ext cx="414000" cy="414000"/>
            <a:chOff x="5398203" y="4634910"/>
            <a:chExt cx="414000" cy="414000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4F4374E7-F084-D00D-9F30-ED561B8F3384}"/>
                </a:ext>
              </a:extLst>
            </p:cNvPr>
            <p:cNvSpPr/>
            <p:nvPr/>
          </p:nvSpPr>
          <p:spPr>
            <a:xfrm>
              <a:off x="5398203" y="4634910"/>
              <a:ext cx="414000" cy="414000"/>
            </a:xfrm>
            <a:prstGeom prst="ellipse">
              <a:avLst/>
            </a:prstGeom>
            <a:solidFill>
              <a:srgbClr val="6FB98F"/>
            </a:solidFill>
            <a:ln>
              <a:solidFill>
                <a:srgbClr val="021C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A0462BE-B6D7-447F-E211-63967B9B3C41}"/>
                </a:ext>
              </a:extLst>
            </p:cNvPr>
            <p:cNvSpPr/>
            <p:nvPr/>
          </p:nvSpPr>
          <p:spPr>
            <a:xfrm rot="2582305">
              <a:off x="5471236" y="4824857"/>
              <a:ext cx="255600" cy="30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8F764BF1-56A7-57B5-607D-0BBFE793F74E}"/>
                </a:ext>
              </a:extLst>
            </p:cNvPr>
            <p:cNvSpPr/>
            <p:nvPr/>
          </p:nvSpPr>
          <p:spPr>
            <a:xfrm rot="8180608">
              <a:off x="5479203" y="4822526"/>
              <a:ext cx="252000" cy="30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6C861E7F-2989-9C28-11F1-A33BE8CA4EDD}"/>
              </a:ext>
            </a:extLst>
          </p:cNvPr>
          <p:cNvGrpSpPr/>
          <p:nvPr/>
        </p:nvGrpSpPr>
        <p:grpSpPr>
          <a:xfrm>
            <a:off x="5103291" y="5410736"/>
            <a:ext cx="414000" cy="414000"/>
            <a:chOff x="5405202" y="1727602"/>
            <a:chExt cx="414000" cy="4140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8CCABD82-3FD4-4114-7EB8-7C5891131E60}"/>
                </a:ext>
              </a:extLst>
            </p:cNvPr>
            <p:cNvSpPr/>
            <p:nvPr/>
          </p:nvSpPr>
          <p:spPr>
            <a:xfrm>
              <a:off x="5405202" y="1727602"/>
              <a:ext cx="414000" cy="414000"/>
            </a:xfrm>
            <a:prstGeom prst="ellipse">
              <a:avLst/>
            </a:prstGeom>
            <a:solidFill>
              <a:srgbClr val="6FB98F"/>
            </a:solidFill>
            <a:ln>
              <a:solidFill>
                <a:srgbClr val="021C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55" name="Freeform 109">
              <a:extLst>
                <a:ext uri="{FF2B5EF4-FFF2-40B4-BE49-F238E27FC236}">
                  <a16:creationId xmlns:a16="http://schemas.microsoft.com/office/drawing/2014/main" id="{F775EDF3-7D5D-7D31-BFFE-AC43D9E5AA18}"/>
                </a:ext>
              </a:extLst>
            </p:cNvPr>
            <p:cNvSpPr/>
            <p:nvPr/>
          </p:nvSpPr>
          <p:spPr>
            <a:xfrm rot="18641522">
              <a:off x="5482220" y="1842994"/>
              <a:ext cx="252047" cy="111613"/>
            </a:xfrm>
            <a:custGeom>
              <a:avLst/>
              <a:gdLst>
                <a:gd name="connsiteX0" fmla="*/ 985393 w 985393"/>
                <a:gd name="connsiteY0" fmla="*/ 368555 h 494061"/>
                <a:gd name="connsiteX1" fmla="*/ 985392 w 985393"/>
                <a:gd name="connsiteY1" fmla="*/ 494061 h 494061"/>
                <a:gd name="connsiteX2" fmla="*/ 11 w 985393"/>
                <a:gd name="connsiteY2" fmla="*/ 494061 h 494061"/>
                <a:gd name="connsiteX3" fmla="*/ 11 w 985393"/>
                <a:gd name="connsiteY3" fmla="*/ 493059 h 494061"/>
                <a:gd name="connsiteX4" fmla="*/ 0 w 985393"/>
                <a:gd name="connsiteY4" fmla="*/ 493059 h 494061"/>
                <a:gd name="connsiteX5" fmla="*/ 0 w 985393"/>
                <a:gd name="connsiteY5" fmla="*/ 0 h 494061"/>
                <a:gd name="connsiteX6" fmla="*/ 125506 w 985393"/>
                <a:gd name="connsiteY6" fmla="*/ 0 h 494061"/>
                <a:gd name="connsiteX7" fmla="*/ 125506 w 985393"/>
                <a:gd name="connsiteY7" fmla="*/ 368555 h 494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5393" h="494061">
                  <a:moveTo>
                    <a:pt x="985393" y="368555"/>
                  </a:moveTo>
                  <a:lnTo>
                    <a:pt x="985392" y="494061"/>
                  </a:lnTo>
                  <a:lnTo>
                    <a:pt x="11" y="494061"/>
                  </a:lnTo>
                  <a:lnTo>
                    <a:pt x="11" y="493059"/>
                  </a:lnTo>
                  <a:lnTo>
                    <a:pt x="0" y="493059"/>
                  </a:lnTo>
                  <a:lnTo>
                    <a:pt x="0" y="0"/>
                  </a:lnTo>
                  <a:lnTo>
                    <a:pt x="125506" y="0"/>
                  </a:lnTo>
                  <a:lnTo>
                    <a:pt x="125506" y="3685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64C1A29-A9BE-0F72-5440-A47949DC1718}"/>
              </a:ext>
            </a:extLst>
          </p:cNvPr>
          <p:cNvGrpSpPr/>
          <p:nvPr/>
        </p:nvGrpSpPr>
        <p:grpSpPr>
          <a:xfrm>
            <a:off x="2860275" y="5448726"/>
            <a:ext cx="414000" cy="414000"/>
            <a:chOff x="5398203" y="4634910"/>
            <a:chExt cx="414000" cy="4140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F52C8B6-9087-0A15-1562-D7B9C63E51E2}"/>
                </a:ext>
              </a:extLst>
            </p:cNvPr>
            <p:cNvSpPr/>
            <p:nvPr/>
          </p:nvSpPr>
          <p:spPr>
            <a:xfrm>
              <a:off x="5398203" y="4634910"/>
              <a:ext cx="414000" cy="414000"/>
            </a:xfrm>
            <a:prstGeom prst="ellipse">
              <a:avLst/>
            </a:prstGeom>
            <a:solidFill>
              <a:srgbClr val="6FB98F"/>
            </a:solidFill>
            <a:ln>
              <a:solidFill>
                <a:srgbClr val="021C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C6F1311E-8EE8-FE9E-A1CE-728F6331EBC5}"/>
                </a:ext>
              </a:extLst>
            </p:cNvPr>
            <p:cNvSpPr/>
            <p:nvPr/>
          </p:nvSpPr>
          <p:spPr>
            <a:xfrm rot="2582305">
              <a:off x="5471236" y="4824857"/>
              <a:ext cx="255600" cy="30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1963F12-C682-5432-9DC0-DD74A0F06ABA}"/>
                </a:ext>
              </a:extLst>
            </p:cNvPr>
            <p:cNvSpPr/>
            <p:nvPr/>
          </p:nvSpPr>
          <p:spPr>
            <a:xfrm rot="8180608">
              <a:off x="5479203" y="4822526"/>
              <a:ext cx="252000" cy="30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A639592-E637-656C-3F3F-AA5D72A0BF62}"/>
              </a:ext>
            </a:extLst>
          </p:cNvPr>
          <p:cNvGrpSpPr/>
          <p:nvPr/>
        </p:nvGrpSpPr>
        <p:grpSpPr>
          <a:xfrm>
            <a:off x="9027870" y="5410736"/>
            <a:ext cx="414000" cy="414000"/>
            <a:chOff x="5405202" y="1727602"/>
            <a:chExt cx="414000" cy="4140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AF690E4-F317-67F4-6BEE-FEBE6CDA8FCE}"/>
                </a:ext>
              </a:extLst>
            </p:cNvPr>
            <p:cNvSpPr/>
            <p:nvPr/>
          </p:nvSpPr>
          <p:spPr>
            <a:xfrm>
              <a:off x="5405202" y="1727602"/>
              <a:ext cx="414000" cy="414000"/>
            </a:xfrm>
            <a:prstGeom prst="ellipse">
              <a:avLst/>
            </a:prstGeom>
            <a:solidFill>
              <a:srgbClr val="6FB98F"/>
            </a:solidFill>
            <a:ln>
              <a:solidFill>
                <a:srgbClr val="021C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69" name="Freeform 109">
              <a:extLst>
                <a:ext uri="{FF2B5EF4-FFF2-40B4-BE49-F238E27FC236}">
                  <a16:creationId xmlns:a16="http://schemas.microsoft.com/office/drawing/2014/main" id="{22A8FAFC-A2FF-9DE3-D3DA-F794C04E6892}"/>
                </a:ext>
              </a:extLst>
            </p:cNvPr>
            <p:cNvSpPr/>
            <p:nvPr/>
          </p:nvSpPr>
          <p:spPr>
            <a:xfrm rot="18641522">
              <a:off x="5482220" y="1842994"/>
              <a:ext cx="252047" cy="111613"/>
            </a:xfrm>
            <a:custGeom>
              <a:avLst/>
              <a:gdLst>
                <a:gd name="connsiteX0" fmla="*/ 985393 w 985393"/>
                <a:gd name="connsiteY0" fmla="*/ 368555 h 494061"/>
                <a:gd name="connsiteX1" fmla="*/ 985392 w 985393"/>
                <a:gd name="connsiteY1" fmla="*/ 494061 h 494061"/>
                <a:gd name="connsiteX2" fmla="*/ 11 w 985393"/>
                <a:gd name="connsiteY2" fmla="*/ 494061 h 494061"/>
                <a:gd name="connsiteX3" fmla="*/ 11 w 985393"/>
                <a:gd name="connsiteY3" fmla="*/ 493059 h 494061"/>
                <a:gd name="connsiteX4" fmla="*/ 0 w 985393"/>
                <a:gd name="connsiteY4" fmla="*/ 493059 h 494061"/>
                <a:gd name="connsiteX5" fmla="*/ 0 w 985393"/>
                <a:gd name="connsiteY5" fmla="*/ 0 h 494061"/>
                <a:gd name="connsiteX6" fmla="*/ 125506 w 985393"/>
                <a:gd name="connsiteY6" fmla="*/ 0 h 494061"/>
                <a:gd name="connsiteX7" fmla="*/ 125506 w 985393"/>
                <a:gd name="connsiteY7" fmla="*/ 368555 h 494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85393" h="494061">
                  <a:moveTo>
                    <a:pt x="985393" y="368555"/>
                  </a:moveTo>
                  <a:lnTo>
                    <a:pt x="985392" y="494061"/>
                  </a:lnTo>
                  <a:lnTo>
                    <a:pt x="11" y="494061"/>
                  </a:lnTo>
                  <a:lnTo>
                    <a:pt x="11" y="493059"/>
                  </a:lnTo>
                  <a:lnTo>
                    <a:pt x="0" y="493059"/>
                  </a:lnTo>
                  <a:lnTo>
                    <a:pt x="0" y="0"/>
                  </a:lnTo>
                  <a:lnTo>
                    <a:pt x="125506" y="0"/>
                  </a:lnTo>
                  <a:lnTo>
                    <a:pt x="125506" y="36855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369D4FC-A47A-BB9B-8D67-ACAE6634ADDA}"/>
              </a:ext>
            </a:extLst>
          </p:cNvPr>
          <p:cNvGrpSpPr/>
          <p:nvPr/>
        </p:nvGrpSpPr>
        <p:grpSpPr>
          <a:xfrm>
            <a:off x="10605275" y="5420034"/>
            <a:ext cx="414000" cy="414000"/>
            <a:chOff x="5398203" y="4634910"/>
            <a:chExt cx="414000" cy="414000"/>
          </a:xfrm>
        </p:grpSpPr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49471965-E2B4-07D5-80A4-0314EDB36D5B}"/>
                </a:ext>
              </a:extLst>
            </p:cNvPr>
            <p:cNvSpPr/>
            <p:nvPr/>
          </p:nvSpPr>
          <p:spPr>
            <a:xfrm>
              <a:off x="5398203" y="4634910"/>
              <a:ext cx="414000" cy="414000"/>
            </a:xfrm>
            <a:prstGeom prst="ellipse">
              <a:avLst/>
            </a:prstGeom>
            <a:solidFill>
              <a:srgbClr val="6FB98F"/>
            </a:solidFill>
            <a:ln>
              <a:solidFill>
                <a:srgbClr val="021C1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>
                <a:latin typeface="Century Gothic" panose="020B0502020202020204" pitchFamily="34" charset="0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BBD741E8-350F-ABEC-C288-024E41074BC4}"/>
                </a:ext>
              </a:extLst>
            </p:cNvPr>
            <p:cNvSpPr/>
            <p:nvPr/>
          </p:nvSpPr>
          <p:spPr>
            <a:xfrm rot="2582305">
              <a:off x="5471236" y="4824857"/>
              <a:ext cx="255600" cy="30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8103850B-1494-0E7B-E0A0-9735EC4368B6}"/>
                </a:ext>
              </a:extLst>
            </p:cNvPr>
            <p:cNvSpPr/>
            <p:nvPr/>
          </p:nvSpPr>
          <p:spPr>
            <a:xfrm rot="8180608">
              <a:off x="5479203" y="4822526"/>
              <a:ext cx="252000" cy="30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009079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90</TotalTime>
  <Words>26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Century Gothic</vt:lpstr>
      <vt:lpstr>Gill Sans MT</vt:lpstr>
      <vt:lpstr>Wingdings 2</vt:lpstr>
      <vt:lpstr>Dividend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 Template</dc:title>
  <dc:creator>1811</dc:creator>
  <cp:lastModifiedBy>1811</cp:lastModifiedBy>
  <cp:revision>15</cp:revision>
  <dcterms:created xsi:type="dcterms:W3CDTF">2023-06-27T04:50:24Z</dcterms:created>
  <dcterms:modified xsi:type="dcterms:W3CDTF">2023-08-28T05:14:08Z</dcterms:modified>
</cp:coreProperties>
</file>