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5820-0782-4668-91F5-7C361A6F6CE0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587E-64E0-46C1-873D-152C7651B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6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E6C6-E1A8-C023-91C4-62541B8A9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0B264-2766-02C9-9AE6-01A20E6E4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6DFCC-1511-EDE2-9FBF-86646544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491D2-FD96-61DF-4F8E-612065F80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51FB-026A-5817-B84D-15E72980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3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558A-E2B7-5C67-8C10-A003D7C5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74F2A-D2E9-D076-0342-60CC14206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ACCBD-6672-014F-5DB2-7EF97D29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771B3-C1B6-2E84-2CD7-CF4EA066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CFF40-E941-3B9E-3186-B36E65122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59233-7F21-38D0-93A2-F7975E232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C30D0-63DB-3BB6-B65F-7BA3D4253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DB4B4-5C42-DD3E-6E06-8A38F761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52F6B-5203-688A-8F11-18ABCA2F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7B5E1-B60A-19DD-D904-99AAEE76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89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AAAA-7BFB-9BF5-B153-0F6CD79D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5F1E-89D7-3E16-6D52-6767BB8F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14550-E115-FD89-DCA0-27D8582E4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65724-7D34-92FE-DB5D-86128890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46770-3F61-0B83-76B7-0A6EC182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43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6A3D-48E3-1FEB-47CA-B0BE97C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E80B9-F832-18C9-7530-10D0AA52E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34077-7D8C-DD07-F62E-4D45D1F3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205C-F2F3-6596-FAE8-66195CFC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D4D30-14E5-F281-BC88-BB003FA6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5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9F862-75BB-2489-FDE7-766ECA13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84CAC-9AE1-7D47-FA2C-2CB7B842F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0925E9-2B40-8638-F130-945EA9E1F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9C280-4224-9357-5890-C2ED2E4F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A4543-FDFD-A215-5323-0BA7B88F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C8D40-AAC3-66B4-DF9B-0E1CF29E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2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2A1F-BFC0-D1DB-CBB2-49F2AD8A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4D884-3CDE-923E-8476-7E21F651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27862-BC41-94E2-5B23-64B6A309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D9AE8-63FB-3A98-FA86-14B6C9A77B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7C72E1-D0E9-8114-7787-6C71DF899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511150-AE39-6786-7C73-D4C9B7C7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1B905-1DB1-8005-B4B6-4A6B1DEC0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EE0C7-2A07-2BAC-9132-5C90CA73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68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3733-B5FF-FA81-B48B-A1C4F167B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4191C-8A32-FC24-D822-EDD36D666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0EECA-1B4A-76F7-2844-22AA98CD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7EC10-A859-C679-2D64-8B8B527C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0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9D187-9619-6CE1-1CB4-9713B8498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FCDC16-B87D-10A3-C506-8EFDA2AA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D4A6B-EE74-FD45-FD2E-ADA72079B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5A76A-044C-C5E8-8441-CDCFE3EC3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D1B83-A1F0-0940-C6ED-4F8F20E3B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2C834-4DDC-031A-E5E7-8925EAB06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05C3D-1B5E-2038-2862-36C3DC18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F595C-441A-7C5E-2A62-50ACA69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85B10-9D9F-17B6-1976-02EC6540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F9B4-93BF-FBAD-1F63-DC2D14D8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3A13C-DE8F-91F1-0AE9-23CF3AE7B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C10BA-50BC-B2A4-CF92-16EC3D49D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C70D8-169B-226F-E2A0-1A9621D2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6E7CC-230B-DBDD-74C7-1C6A2598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E9729-F205-F68E-41E9-08C003DF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6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8A75B-C087-716A-F05E-E0F3B202A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9B64D-12BE-E26F-DC37-F659BAD1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7A5D7-AE76-4243-AC87-3979FF4F2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AD41-9448-4319-A49D-6328C5E7ADFF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3BA6C-8ACC-FED4-FE07-F57DB3FF4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3EE1-5994-539B-FF39-1BAD41B65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2C3FE-4992-44A7-AAD2-7DCCB06F8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2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7603AF41-76AB-C036-5006-41CE5D2B9416}"/>
              </a:ext>
            </a:extLst>
          </p:cNvPr>
          <p:cNvSpPr/>
          <p:nvPr/>
        </p:nvSpPr>
        <p:spPr>
          <a:xfrm>
            <a:off x="4996070" y="2879029"/>
            <a:ext cx="2199861" cy="2107095"/>
          </a:xfrm>
          <a:prstGeom prst="flowChartConnector">
            <a:avLst/>
          </a:prstGeom>
          <a:solidFill>
            <a:srgbClr val="00B0F0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Start Node</a:t>
            </a:r>
            <a:br>
              <a:rPr lang="en-US" sz="2000" b="1" dirty="0">
                <a:latin typeface="Candara" panose="020E0502030303020204" pitchFamily="34" charset="0"/>
              </a:rPr>
            </a:br>
            <a:r>
              <a:rPr lang="en-US" sz="2000" b="1" dirty="0">
                <a:latin typeface="Candara" panose="020E0502030303020204" pitchFamily="34" charset="0"/>
              </a:rPr>
              <a:t>(Decision Point)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3" name="Flowchart: Connector 2">
            <a:hlinkClick r:id="" action="ppaction://noaction"/>
            <a:extLst>
              <a:ext uri="{FF2B5EF4-FFF2-40B4-BE49-F238E27FC236}">
                <a16:creationId xmlns:a16="http://schemas.microsoft.com/office/drawing/2014/main" id="{B22FC618-4210-DE56-5368-672A84354C86}"/>
              </a:ext>
            </a:extLst>
          </p:cNvPr>
          <p:cNvSpPr/>
          <p:nvPr/>
        </p:nvSpPr>
        <p:spPr>
          <a:xfrm>
            <a:off x="7195931" y="1709530"/>
            <a:ext cx="1620000" cy="1620000"/>
          </a:xfrm>
          <a:prstGeom prst="flowChartConnector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Path 2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4" name="Flowchart: Connector 3">
            <a:hlinkClick r:id="" action="ppaction://noaction"/>
            <a:extLst>
              <a:ext uri="{FF2B5EF4-FFF2-40B4-BE49-F238E27FC236}">
                <a16:creationId xmlns:a16="http://schemas.microsoft.com/office/drawing/2014/main" id="{8B0AC52B-2CDB-C502-011C-C08632E3DDE9}"/>
              </a:ext>
            </a:extLst>
          </p:cNvPr>
          <p:cNvSpPr/>
          <p:nvPr/>
        </p:nvSpPr>
        <p:spPr>
          <a:xfrm>
            <a:off x="7195929" y="4562061"/>
            <a:ext cx="1620000" cy="1620000"/>
          </a:xfrm>
          <a:prstGeom prst="flowChartConnector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>
                <a:latin typeface="Candara" panose="020E0502030303020204" pitchFamily="34" charset="0"/>
              </a:rPr>
              <a:t>Path</a:t>
            </a:r>
            <a:r>
              <a:rPr lang="en-US" sz="2000" b="1" dirty="0">
                <a:latin typeface="Candara" panose="020E0502030303020204" pitchFamily="34" charset="0"/>
              </a:rPr>
              <a:t> 3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5" name="Flowchart: Connector 4">
            <a:hlinkClick r:id="" action="ppaction://noaction"/>
            <a:extLst>
              <a:ext uri="{FF2B5EF4-FFF2-40B4-BE49-F238E27FC236}">
                <a16:creationId xmlns:a16="http://schemas.microsoft.com/office/drawing/2014/main" id="{581AEFD2-3841-BE25-9BFA-3537498E2F39}"/>
              </a:ext>
            </a:extLst>
          </p:cNvPr>
          <p:cNvSpPr/>
          <p:nvPr/>
        </p:nvSpPr>
        <p:spPr>
          <a:xfrm>
            <a:off x="3376070" y="1709530"/>
            <a:ext cx="1620000" cy="1620000"/>
          </a:xfrm>
          <a:prstGeom prst="flowChartConnector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Path 1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6" name="Flowchart: Connector 5">
            <a:hlinkClick r:id="" action="ppaction://noaction"/>
            <a:extLst>
              <a:ext uri="{FF2B5EF4-FFF2-40B4-BE49-F238E27FC236}">
                <a16:creationId xmlns:a16="http://schemas.microsoft.com/office/drawing/2014/main" id="{E3F4A4FB-1A3B-8180-10EE-EDC4A5DD1E24}"/>
              </a:ext>
            </a:extLst>
          </p:cNvPr>
          <p:cNvSpPr/>
          <p:nvPr/>
        </p:nvSpPr>
        <p:spPr>
          <a:xfrm>
            <a:off x="3376070" y="4562061"/>
            <a:ext cx="1620000" cy="1620000"/>
          </a:xfrm>
          <a:prstGeom prst="flowChartConnector">
            <a:avLst/>
          </a:prstGeom>
          <a:solidFill>
            <a:srgbClr val="92D050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Path 4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3808808F-6996-3010-C4CA-CA452C770D76}"/>
              </a:ext>
            </a:extLst>
          </p:cNvPr>
          <p:cNvSpPr/>
          <p:nvPr/>
        </p:nvSpPr>
        <p:spPr>
          <a:xfrm>
            <a:off x="9634330" y="1192695"/>
            <a:ext cx="2054087" cy="795131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1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37717B13-2EB6-B4FC-C758-04961BD5DE1E}"/>
              </a:ext>
            </a:extLst>
          </p:cNvPr>
          <p:cNvSpPr/>
          <p:nvPr/>
        </p:nvSpPr>
        <p:spPr>
          <a:xfrm>
            <a:off x="9634330" y="2334001"/>
            <a:ext cx="2054087" cy="7951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2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20856B-8034-7B6C-4270-C62C56148BF5}"/>
              </a:ext>
            </a:extLst>
          </p:cNvPr>
          <p:cNvSpPr/>
          <p:nvPr/>
        </p:nvSpPr>
        <p:spPr>
          <a:xfrm>
            <a:off x="9634330" y="4390590"/>
            <a:ext cx="2054087" cy="795131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1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42C89A08-2707-FC32-B1B1-AFED9D852F72}"/>
              </a:ext>
            </a:extLst>
          </p:cNvPr>
          <p:cNvSpPr/>
          <p:nvPr/>
        </p:nvSpPr>
        <p:spPr>
          <a:xfrm>
            <a:off x="9634330" y="5665304"/>
            <a:ext cx="2054087" cy="7951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2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950E4C04-B30E-6207-8C1F-C2CF8C38D02B}"/>
              </a:ext>
            </a:extLst>
          </p:cNvPr>
          <p:cNvSpPr/>
          <p:nvPr/>
        </p:nvSpPr>
        <p:spPr>
          <a:xfrm>
            <a:off x="503583" y="1192695"/>
            <a:ext cx="2054087" cy="7951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1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9ABD54AB-F02A-FBB0-3479-DE190E4E30C4}"/>
              </a:ext>
            </a:extLst>
          </p:cNvPr>
          <p:cNvSpPr/>
          <p:nvPr/>
        </p:nvSpPr>
        <p:spPr>
          <a:xfrm>
            <a:off x="503583" y="2320748"/>
            <a:ext cx="2054087" cy="795131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2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A3852AAF-1E2B-727C-2A88-0699DEA162EC}"/>
              </a:ext>
            </a:extLst>
          </p:cNvPr>
          <p:cNvSpPr/>
          <p:nvPr/>
        </p:nvSpPr>
        <p:spPr>
          <a:xfrm>
            <a:off x="503583" y="4390589"/>
            <a:ext cx="2054087" cy="795131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1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D201EC0B-1D49-9411-F0BE-ADF0D13559FB}"/>
              </a:ext>
            </a:extLst>
          </p:cNvPr>
          <p:cNvSpPr/>
          <p:nvPr/>
        </p:nvSpPr>
        <p:spPr>
          <a:xfrm>
            <a:off x="503582" y="5665303"/>
            <a:ext cx="2054087" cy="795131"/>
          </a:xfrm>
          <a:prstGeom prst="round2DiagRect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andara" panose="020E0502030303020204" pitchFamily="34" charset="0"/>
              </a:rPr>
              <a:t>Outcome 2</a:t>
            </a:r>
            <a:endParaRPr lang="en-GB" sz="2000" b="1" dirty="0">
              <a:latin typeface="Candara" panose="020E0502030303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E208FEC-8BA7-F9DB-7B34-FD0C299D6A7B}"/>
              </a:ext>
            </a:extLst>
          </p:cNvPr>
          <p:cNvCxnSpPr>
            <a:cxnSpLocks/>
            <a:stCxn id="3" idx="3"/>
            <a:endCxn id="3" idx="3"/>
          </p:cNvCxnSpPr>
          <p:nvPr/>
        </p:nvCxnSpPr>
        <p:spPr>
          <a:xfrm>
            <a:off x="7433175" y="30922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DCADD64B-ADA6-2BB7-6C5B-549A9D5FA744}"/>
              </a:ext>
            </a:extLst>
          </p:cNvPr>
          <p:cNvSpPr txBox="1">
            <a:spLocks/>
          </p:cNvSpPr>
          <p:nvPr/>
        </p:nvSpPr>
        <p:spPr>
          <a:xfrm>
            <a:off x="2672763" y="77010"/>
            <a:ext cx="6846473" cy="86801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Decision Tree Template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DE89FBD-2D82-7EB1-5DB5-105EA7585EC7}"/>
              </a:ext>
            </a:extLst>
          </p:cNvPr>
          <p:cNvCxnSpPr>
            <a:cxnSpLocks/>
            <a:stCxn id="5" idx="0"/>
            <a:endCxn id="11" idx="0"/>
          </p:cNvCxnSpPr>
          <p:nvPr/>
        </p:nvCxnSpPr>
        <p:spPr>
          <a:xfrm rot="16200000" flipV="1">
            <a:off x="3312236" y="835696"/>
            <a:ext cx="119269" cy="1628400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81239561-C2C6-381B-3230-130CE88AA57A}"/>
              </a:ext>
            </a:extLst>
          </p:cNvPr>
          <p:cNvCxnSpPr>
            <a:cxnSpLocks/>
            <a:stCxn id="3" idx="0"/>
            <a:endCxn id="7" idx="2"/>
          </p:cNvCxnSpPr>
          <p:nvPr/>
        </p:nvCxnSpPr>
        <p:spPr>
          <a:xfrm rot="5400000" flipH="1" flipV="1">
            <a:off x="8760496" y="835697"/>
            <a:ext cx="119269" cy="1628399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DF30C6A-F538-C1D4-4D1D-527166ED9477}"/>
              </a:ext>
            </a:extLst>
          </p:cNvPr>
          <p:cNvCxnSpPr>
            <a:stCxn id="5" idx="2"/>
            <a:endCxn id="12" idx="0"/>
          </p:cNvCxnSpPr>
          <p:nvPr/>
        </p:nvCxnSpPr>
        <p:spPr>
          <a:xfrm flipH="1">
            <a:off x="2557670" y="2519530"/>
            <a:ext cx="818400" cy="198784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A5639A4-152C-FC6B-C17E-328043C92FA5}"/>
              </a:ext>
            </a:extLst>
          </p:cNvPr>
          <p:cNvCxnSpPr>
            <a:stCxn id="3" idx="6"/>
            <a:endCxn id="8" idx="2"/>
          </p:cNvCxnSpPr>
          <p:nvPr/>
        </p:nvCxnSpPr>
        <p:spPr>
          <a:xfrm>
            <a:off x="8815931" y="2519530"/>
            <a:ext cx="818399" cy="21203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6F2D22DA-DD93-CFB5-1A40-680E0751ADA3}"/>
              </a:ext>
            </a:extLst>
          </p:cNvPr>
          <p:cNvCxnSpPr>
            <a:cxnSpLocks/>
            <a:stCxn id="6" idx="4"/>
            <a:endCxn id="14" idx="1"/>
          </p:cNvCxnSpPr>
          <p:nvPr/>
        </p:nvCxnSpPr>
        <p:spPr>
          <a:xfrm rot="5400000">
            <a:off x="2719162" y="4993525"/>
            <a:ext cx="278373" cy="2655444"/>
          </a:xfrm>
          <a:prstGeom prst="bentConnector3">
            <a:avLst>
              <a:gd name="adj1" fmla="val 182120"/>
            </a:avLst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F945AD4-9096-9703-4326-8174A7469DAA}"/>
              </a:ext>
            </a:extLst>
          </p:cNvPr>
          <p:cNvCxnSpPr>
            <a:stCxn id="4" idx="4"/>
            <a:endCxn id="10" idx="1"/>
          </p:cNvCxnSpPr>
          <p:nvPr/>
        </p:nvCxnSpPr>
        <p:spPr>
          <a:xfrm rot="16200000" flipH="1">
            <a:off x="9194464" y="4993525"/>
            <a:ext cx="278374" cy="2655445"/>
          </a:xfrm>
          <a:prstGeom prst="bentConnector3">
            <a:avLst>
              <a:gd name="adj1" fmla="val 182120"/>
            </a:avLst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6E7CE95-5307-E659-635F-94DCB33ADEE5}"/>
              </a:ext>
            </a:extLst>
          </p:cNvPr>
          <p:cNvCxnSpPr>
            <a:stCxn id="6" idx="2"/>
            <a:endCxn id="13" idx="0"/>
          </p:cNvCxnSpPr>
          <p:nvPr/>
        </p:nvCxnSpPr>
        <p:spPr>
          <a:xfrm flipH="1" flipV="1">
            <a:off x="2557670" y="4788155"/>
            <a:ext cx="818400" cy="583906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56532F-8003-60B4-4CCE-CEA6D7A051B9}"/>
              </a:ext>
            </a:extLst>
          </p:cNvPr>
          <p:cNvCxnSpPr>
            <a:stCxn id="4" idx="6"/>
            <a:endCxn id="9" idx="2"/>
          </p:cNvCxnSpPr>
          <p:nvPr/>
        </p:nvCxnSpPr>
        <p:spPr>
          <a:xfrm flipV="1">
            <a:off x="8815929" y="4788156"/>
            <a:ext cx="818401" cy="58390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E40AF9FD-761B-100A-CF03-12FFE67488D8}"/>
              </a:ext>
            </a:extLst>
          </p:cNvPr>
          <p:cNvCxnSpPr>
            <a:stCxn id="2" idx="0"/>
            <a:endCxn id="5" idx="6"/>
          </p:cNvCxnSpPr>
          <p:nvPr/>
        </p:nvCxnSpPr>
        <p:spPr>
          <a:xfrm rot="16200000" flipV="1">
            <a:off x="5366287" y="2149314"/>
            <a:ext cx="359499" cy="1099931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5268441E-F760-2829-75C0-BB85B3671E5D}"/>
              </a:ext>
            </a:extLst>
          </p:cNvPr>
          <p:cNvCxnSpPr>
            <a:stCxn id="2" idx="0"/>
            <a:endCxn id="3" idx="2"/>
          </p:cNvCxnSpPr>
          <p:nvPr/>
        </p:nvCxnSpPr>
        <p:spPr>
          <a:xfrm rot="5400000" flipH="1" flipV="1">
            <a:off x="6466217" y="2149315"/>
            <a:ext cx="359499" cy="1099930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6E04D786-E6D3-A3C3-5106-A7ED87A4D4F0}"/>
              </a:ext>
            </a:extLst>
          </p:cNvPr>
          <p:cNvCxnSpPr>
            <a:stCxn id="2" idx="4"/>
            <a:endCxn id="6" idx="6"/>
          </p:cNvCxnSpPr>
          <p:nvPr/>
        </p:nvCxnSpPr>
        <p:spPr>
          <a:xfrm rot="5400000">
            <a:off x="5353068" y="4629127"/>
            <a:ext cx="385937" cy="1099931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6FDB447-F0D9-2EE8-4865-21535904D75B}"/>
              </a:ext>
            </a:extLst>
          </p:cNvPr>
          <p:cNvCxnSpPr>
            <a:stCxn id="2" idx="4"/>
            <a:endCxn id="4" idx="2"/>
          </p:cNvCxnSpPr>
          <p:nvPr/>
        </p:nvCxnSpPr>
        <p:spPr>
          <a:xfrm rot="16200000" flipH="1">
            <a:off x="6452997" y="4629128"/>
            <a:ext cx="385937" cy="1099928"/>
          </a:xfrm>
          <a:prstGeom prst="bentConnector2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5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10</cp:revision>
  <dcterms:created xsi:type="dcterms:W3CDTF">2023-06-27T05:56:29Z</dcterms:created>
  <dcterms:modified xsi:type="dcterms:W3CDTF">2023-07-27T10:01:40Z</dcterms:modified>
</cp:coreProperties>
</file>