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4"/>
  </p:notes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30F"/>
    <a:srgbClr val="1995AD"/>
    <a:srgbClr val="1E434C"/>
    <a:srgbClr val="E1434C"/>
    <a:srgbClr val="9B4F0F"/>
    <a:srgbClr val="C99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7B6CA-84BB-40CC-ACC9-14EC25D18504}" type="datetimeFigureOut"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CCF04-EB71-4316-A2E0-3B17A6FF64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71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9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6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2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2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4"/>
          <p:cNvSpPr/>
          <p:nvPr userDrawn="1"/>
        </p:nvSpPr>
        <p:spPr>
          <a:xfrm>
            <a:off x="0" y="5257800"/>
            <a:ext cx="12192000" cy="1600200"/>
          </a:xfrm>
          <a:custGeom>
            <a:avLst/>
            <a:gdLst/>
            <a:ahLst/>
            <a:cxnLst/>
            <a:rect l="l" t="t" r="r" b="b"/>
            <a:pathLst>
              <a:path w="9144000" h="1600200">
                <a:moveTo>
                  <a:pt x="1714500" y="1396"/>
                </a:moveTo>
                <a:cubicBezTo>
                  <a:pt x="4191000" y="-30749"/>
                  <a:pt x="6667500" y="506955"/>
                  <a:pt x="9144000" y="132900"/>
                </a:cubicBezTo>
                <a:lnTo>
                  <a:pt x="9144000" y="1600200"/>
                </a:lnTo>
                <a:lnTo>
                  <a:pt x="0" y="1600200"/>
                </a:lnTo>
                <a:lnTo>
                  <a:pt x="0" y="132900"/>
                </a:lnTo>
                <a:cubicBezTo>
                  <a:pt x="571500" y="46580"/>
                  <a:pt x="1143000" y="8815"/>
                  <a:pt x="1714500" y="1396"/>
                </a:cubicBezTo>
                <a:close/>
              </a:path>
            </a:pathLst>
          </a:custGeom>
          <a:gradFill>
            <a:gsLst>
              <a:gs pos="0">
                <a:srgbClr val="C6E6A2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10972800" cy="8683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88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06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13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81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55EA-DB12-4D88-BD3B-086820814F3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27A17A4-39EA-A198-9DDC-9EF85496AFC3}"/>
              </a:ext>
            </a:extLst>
          </p:cNvPr>
          <p:cNvCxnSpPr>
            <a:cxnSpLocks/>
          </p:cNvCxnSpPr>
          <p:nvPr/>
        </p:nvCxnSpPr>
        <p:spPr>
          <a:xfrm>
            <a:off x="6807697" y="1996333"/>
            <a:ext cx="604363" cy="47702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AF1D67-A062-7894-00B1-7E39298D46DE}"/>
              </a:ext>
            </a:extLst>
          </p:cNvPr>
          <p:cNvCxnSpPr>
            <a:cxnSpLocks/>
          </p:cNvCxnSpPr>
          <p:nvPr/>
        </p:nvCxnSpPr>
        <p:spPr>
          <a:xfrm>
            <a:off x="9459846" y="2566417"/>
            <a:ext cx="82868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8D9433-D933-4563-C667-4DF277456EC9}"/>
              </a:ext>
            </a:extLst>
          </p:cNvPr>
          <p:cNvCxnSpPr>
            <a:cxnSpLocks/>
          </p:cNvCxnSpPr>
          <p:nvPr/>
        </p:nvCxnSpPr>
        <p:spPr>
          <a:xfrm flipV="1">
            <a:off x="4241954" y="4543268"/>
            <a:ext cx="499527" cy="3942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4153DF-5A96-52D9-2D0A-DBCED30F1663}"/>
              </a:ext>
            </a:extLst>
          </p:cNvPr>
          <p:cNvCxnSpPr>
            <a:cxnSpLocks/>
          </p:cNvCxnSpPr>
          <p:nvPr/>
        </p:nvCxnSpPr>
        <p:spPr>
          <a:xfrm>
            <a:off x="4241954" y="5241859"/>
            <a:ext cx="499527" cy="3942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275">
            <a:extLst>
              <a:ext uri="{FF2B5EF4-FFF2-40B4-BE49-F238E27FC236}">
                <a16:creationId xmlns:a16="http://schemas.microsoft.com/office/drawing/2014/main" id="{CDC1A8C0-05F9-2E52-5650-05B78CA41889}"/>
              </a:ext>
            </a:extLst>
          </p:cNvPr>
          <p:cNvSpPr/>
          <p:nvPr/>
        </p:nvSpPr>
        <p:spPr>
          <a:xfrm>
            <a:off x="4823011" y="4006661"/>
            <a:ext cx="1999811" cy="902460"/>
          </a:xfrm>
          <a:prstGeom prst="roundRect">
            <a:avLst/>
          </a:prstGeom>
          <a:solidFill>
            <a:srgbClr val="1E4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Your text here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868742-CA53-9E52-A6F6-CEA5457D4D66}"/>
              </a:ext>
            </a:extLst>
          </p:cNvPr>
          <p:cNvSpPr/>
          <p:nvPr/>
        </p:nvSpPr>
        <p:spPr>
          <a:xfrm>
            <a:off x="4545744" y="4241919"/>
            <a:ext cx="556948" cy="520285"/>
          </a:xfrm>
          <a:prstGeom prst="ellipse">
            <a:avLst/>
          </a:prstGeom>
          <a:solidFill>
            <a:srgbClr val="1995A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1</a:t>
            </a:r>
          </a:p>
        </p:txBody>
      </p:sp>
      <p:sp>
        <p:nvSpPr>
          <p:cNvPr id="9" name="Rounded Rectangle 279">
            <a:extLst>
              <a:ext uri="{FF2B5EF4-FFF2-40B4-BE49-F238E27FC236}">
                <a16:creationId xmlns:a16="http://schemas.microsoft.com/office/drawing/2014/main" id="{DB55CB0E-944A-B8C1-22A0-3EC08078F1AE}"/>
              </a:ext>
            </a:extLst>
          </p:cNvPr>
          <p:cNvSpPr/>
          <p:nvPr/>
        </p:nvSpPr>
        <p:spPr>
          <a:xfrm>
            <a:off x="4823011" y="5222813"/>
            <a:ext cx="1999811" cy="902460"/>
          </a:xfrm>
          <a:prstGeom prst="roundRect">
            <a:avLst/>
          </a:prstGeom>
          <a:solidFill>
            <a:srgbClr val="1E4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Your text here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2593CF-D714-3E21-6EA2-EE10A5BCE6EE}"/>
              </a:ext>
            </a:extLst>
          </p:cNvPr>
          <p:cNvSpPr/>
          <p:nvPr/>
        </p:nvSpPr>
        <p:spPr>
          <a:xfrm>
            <a:off x="4545744" y="5418006"/>
            <a:ext cx="556948" cy="520285"/>
          </a:xfrm>
          <a:prstGeom prst="ellipse">
            <a:avLst/>
          </a:prstGeom>
          <a:solidFill>
            <a:srgbClr val="1995A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052DC7-6806-BCEF-3F0B-3001832D41C6}"/>
              </a:ext>
            </a:extLst>
          </p:cNvPr>
          <p:cNvCxnSpPr/>
          <p:nvPr/>
        </p:nvCxnSpPr>
        <p:spPr>
          <a:xfrm flipV="1">
            <a:off x="1916948" y="2851849"/>
            <a:ext cx="706470" cy="5143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8AE49B-EBD3-8544-A4DD-A86338D09EA9}"/>
              </a:ext>
            </a:extLst>
          </p:cNvPr>
          <p:cNvCxnSpPr>
            <a:cxnSpLocks/>
          </p:cNvCxnSpPr>
          <p:nvPr/>
        </p:nvCxnSpPr>
        <p:spPr>
          <a:xfrm>
            <a:off x="1926612" y="4471397"/>
            <a:ext cx="706470" cy="5143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332E78-1724-7E06-138B-1B263C541439}"/>
              </a:ext>
            </a:extLst>
          </p:cNvPr>
          <p:cNvCxnSpPr>
            <a:cxnSpLocks/>
          </p:cNvCxnSpPr>
          <p:nvPr/>
        </p:nvCxnSpPr>
        <p:spPr>
          <a:xfrm flipV="1">
            <a:off x="4241954" y="2089880"/>
            <a:ext cx="499527" cy="3942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F0C7B7A-EAF5-BA6E-DD36-A1840C849560}"/>
              </a:ext>
            </a:extLst>
          </p:cNvPr>
          <p:cNvCxnSpPr>
            <a:cxnSpLocks/>
          </p:cNvCxnSpPr>
          <p:nvPr/>
        </p:nvCxnSpPr>
        <p:spPr>
          <a:xfrm>
            <a:off x="4241954" y="2788471"/>
            <a:ext cx="499527" cy="3942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49">
            <a:extLst>
              <a:ext uri="{FF2B5EF4-FFF2-40B4-BE49-F238E27FC236}">
                <a16:creationId xmlns:a16="http://schemas.microsoft.com/office/drawing/2014/main" id="{E67E06BA-33E2-9B05-DE7D-8E67F02A3CD1}"/>
              </a:ext>
            </a:extLst>
          </p:cNvPr>
          <p:cNvSpPr/>
          <p:nvPr/>
        </p:nvSpPr>
        <p:spPr>
          <a:xfrm>
            <a:off x="4823011" y="1553273"/>
            <a:ext cx="1999811" cy="902460"/>
          </a:xfrm>
          <a:prstGeom prst="roundRect">
            <a:avLst/>
          </a:prstGeom>
          <a:solidFill>
            <a:srgbClr val="1E4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Your text here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3F74BA3-422F-14A7-8E5C-7937338D8325}"/>
              </a:ext>
            </a:extLst>
          </p:cNvPr>
          <p:cNvSpPr/>
          <p:nvPr/>
        </p:nvSpPr>
        <p:spPr>
          <a:xfrm>
            <a:off x="4545744" y="1788531"/>
            <a:ext cx="556948" cy="520285"/>
          </a:xfrm>
          <a:prstGeom prst="ellipse">
            <a:avLst/>
          </a:prstGeom>
          <a:solidFill>
            <a:srgbClr val="1995A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1</a:t>
            </a:r>
          </a:p>
        </p:txBody>
      </p:sp>
      <p:sp>
        <p:nvSpPr>
          <p:cNvPr id="20" name="Rounded Rectangle 153">
            <a:extLst>
              <a:ext uri="{FF2B5EF4-FFF2-40B4-BE49-F238E27FC236}">
                <a16:creationId xmlns:a16="http://schemas.microsoft.com/office/drawing/2014/main" id="{27B012FE-7108-09DC-CDFF-C6F8D4BE8EDA}"/>
              </a:ext>
            </a:extLst>
          </p:cNvPr>
          <p:cNvSpPr/>
          <p:nvPr/>
        </p:nvSpPr>
        <p:spPr>
          <a:xfrm>
            <a:off x="4823011" y="2769425"/>
            <a:ext cx="1999811" cy="902460"/>
          </a:xfrm>
          <a:prstGeom prst="roundRect">
            <a:avLst/>
          </a:prstGeom>
          <a:solidFill>
            <a:srgbClr val="1E4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Your text here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AE0896-8AF6-F5D4-53C9-86F20BE6B032}"/>
              </a:ext>
            </a:extLst>
          </p:cNvPr>
          <p:cNvSpPr/>
          <p:nvPr/>
        </p:nvSpPr>
        <p:spPr>
          <a:xfrm>
            <a:off x="4545744" y="2964618"/>
            <a:ext cx="556948" cy="520285"/>
          </a:xfrm>
          <a:prstGeom prst="ellipse">
            <a:avLst/>
          </a:prstGeom>
          <a:solidFill>
            <a:srgbClr val="1995A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2</a:t>
            </a:r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0ACEA50B-83A0-93AE-40E4-988B107BB978}"/>
              </a:ext>
            </a:extLst>
          </p:cNvPr>
          <p:cNvSpPr/>
          <p:nvPr/>
        </p:nvSpPr>
        <p:spPr>
          <a:xfrm>
            <a:off x="2825614" y="2004503"/>
            <a:ext cx="1836199" cy="1346435"/>
          </a:xfrm>
          <a:prstGeom prst="diamond">
            <a:avLst/>
          </a:prstGeom>
          <a:solidFill>
            <a:srgbClr val="199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Path 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2DB0933-B130-3B03-2241-3FAEA9305434}"/>
              </a:ext>
            </a:extLst>
          </p:cNvPr>
          <p:cNvSpPr/>
          <p:nvPr/>
        </p:nvSpPr>
        <p:spPr>
          <a:xfrm>
            <a:off x="2507819" y="2409877"/>
            <a:ext cx="556948" cy="520285"/>
          </a:xfrm>
          <a:prstGeom prst="ellipse">
            <a:avLst/>
          </a:prstGeom>
          <a:solidFill>
            <a:srgbClr val="1E4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A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10DAFA80-D25E-DE03-1B44-A7E907DFC6BD}"/>
              </a:ext>
            </a:extLst>
          </p:cNvPr>
          <p:cNvSpPr/>
          <p:nvPr/>
        </p:nvSpPr>
        <p:spPr>
          <a:xfrm>
            <a:off x="318000" y="3092050"/>
            <a:ext cx="2427946" cy="1780349"/>
          </a:xfrm>
          <a:prstGeom prst="diamond">
            <a:avLst/>
          </a:prstGeom>
          <a:solidFill>
            <a:srgbClr val="8D23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Decision Point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8E80E87C-0CC6-7B93-8249-3D0C5151B36C}"/>
              </a:ext>
            </a:extLst>
          </p:cNvPr>
          <p:cNvSpPr/>
          <p:nvPr/>
        </p:nvSpPr>
        <p:spPr>
          <a:xfrm>
            <a:off x="2825614" y="4423516"/>
            <a:ext cx="1836199" cy="1346435"/>
          </a:xfrm>
          <a:prstGeom prst="diamond">
            <a:avLst/>
          </a:prstGeom>
          <a:solidFill>
            <a:srgbClr val="199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Path 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3E30D72-3143-81F4-0770-6959C3643E23}"/>
              </a:ext>
            </a:extLst>
          </p:cNvPr>
          <p:cNvSpPr/>
          <p:nvPr/>
        </p:nvSpPr>
        <p:spPr>
          <a:xfrm>
            <a:off x="2507819" y="4837002"/>
            <a:ext cx="556948" cy="520285"/>
          </a:xfrm>
          <a:prstGeom prst="ellipse">
            <a:avLst/>
          </a:prstGeom>
          <a:solidFill>
            <a:srgbClr val="1E4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B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86C2D2C-2D26-F73B-3518-B532AE752DBA}"/>
              </a:ext>
            </a:extLst>
          </p:cNvPr>
          <p:cNvCxnSpPr>
            <a:cxnSpLocks/>
          </p:cNvCxnSpPr>
          <p:nvPr/>
        </p:nvCxnSpPr>
        <p:spPr>
          <a:xfrm flipV="1">
            <a:off x="6807697" y="2769101"/>
            <a:ext cx="604363" cy="47702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>
            <a:extLst>
              <a:ext uri="{FF2B5EF4-FFF2-40B4-BE49-F238E27FC236}">
                <a16:creationId xmlns:a16="http://schemas.microsoft.com/office/drawing/2014/main" id="{A8F06EB3-494D-3140-F71C-E3FFFA849CF1}"/>
              </a:ext>
            </a:extLst>
          </p:cNvPr>
          <p:cNvSpPr/>
          <p:nvPr/>
        </p:nvSpPr>
        <p:spPr>
          <a:xfrm>
            <a:off x="7672521" y="1905367"/>
            <a:ext cx="1836199" cy="1346435"/>
          </a:xfrm>
          <a:prstGeom prst="diamond">
            <a:avLst/>
          </a:prstGeom>
          <a:solidFill>
            <a:srgbClr val="199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Path 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4F854ED-9153-E28F-D29E-09806D33DA60}"/>
              </a:ext>
            </a:extLst>
          </p:cNvPr>
          <p:cNvSpPr/>
          <p:nvPr/>
        </p:nvSpPr>
        <p:spPr>
          <a:xfrm>
            <a:off x="7354220" y="2354296"/>
            <a:ext cx="556948" cy="520285"/>
          </a:xfrm>
          <a:prstGeom prst="ellipse">
            <a:avLst/>
          </a:prstGeom>
          <a:solidFill>
            <a:srgbClr val="1E4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A</a:t>
            </a:r>
          </a:p>
        </p:txBody>
      </p:sp>
      <p:sp>
        <p:nvSpPr>
          <p:cNvPr id="40" name="Rounded Rectangle 291">
            <a:extLst>
              <a:ext uri="{FF2B5EF4-FFF2-40B4-BE49-F238E27FC236}">
                <a16:creationId xmlns:a16="http://schemas.microsoft.com/office/drawing/2014/main" id="{C8B9B0E7-7361-2DED-E367-49780561724E}"/>
              </a:ext>
            </a:extLst>
          </p:cNvPr>
          <p:cNvSpPr/>
          <p:nvPr/>
        </p:nvSpPr>
        <p:spPr>
          <a:xfrm>
            <a:off x="9874189" y="2116294"/>
            <a:ext cx="1999811" cy="902460"/>
          </a:xfrm>
          <a:prstGeom prst="roundRect">
            <a:avLst/>
          </a:prstGeom>
          <a:solidFill>
            <a:srgbClr val="8D23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Outcome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EC4F8B-3074-8B1B-3722-1D3AC7713FF7}"/>
              </a:ext>
            </a:extLst>
          </p:cNvPr>
          <p:cNvCxnSpPr>
            <a:cxnSpLocks/>
          </p:cNvCxnSpPr>
          <p:nvPr/>
        </p:nvCxnSpPr>
        <p:spPr>
          <a:xfrm>
            <a:off x="6807697" y="4459992"/>
            <a:ext cx="604363" cy="47702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398B97-CCF7-96BF-771B-39D3CB129F0D}"/>
              </a:ext>
            </a:extLst>
          </p:cNvPr>
          <p:cNvCxnSpPr>
            <a:cxnSpLocks/>
          </p:cNvCxnSpPr>
          <p:nvPr/>
        </p:nvCxnSpPr>
        <p:spPr>
          <a:xfrm>
            <a:off x="9459846" y="5030077"/>
            <a:ext cx="82868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1B9D09C-40CE-3382-E09B-FD78955EE567}"/>
              </a:ext>
            </a:extLst>
          </p:cNvPr>
          <p:cNvCxnSpPr>
            <a:cxnSpLocks/>
          </p:cNvCxnSpPr>
          <p:nvPr/>
        </p:nvCxnSpPr>
        <p:spPr>
          <a:xfrm flipV="1">
            <a:off x="6807697" y="5232761"/>
            <a:ext cx="604363" cy="47702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amond 44">
            <a:extLst>
              <a:ext uri="{FF2B5EF4-FFF2-40B4-BE49-F238E27FC236}">
                <a16:creationId xmlns:a16="http://schemas.microsoft.com/office/drawing/2014/main" id="{31B046C1-973A-B96A-7434-111D0AAFE454}"/>
              </a:ext>
            </a:extLst>
          </p:cNvPr>
          <p:cNvSpPr/>
          <p:nvPr/>
        </p:nvSpPr>
        <p:spPr>
          <a:xfrm>
            <a:off x="7672521" y="4369026"/>
            <a:ext cx="1836199" cy="1346435"/>
          </a:xfrm>
          <a:prstGeom prst="diamond">
            <a:avLst/>
          </a:prstGeom>
          <a:solidFill>
            <a:srgbClr val="199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Path 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B626ADD-E436-B45E-0522-EC148B5C0C4B}"/>
              </a:ext>
            </a:extLst>
          </p:cNvPr>
          <p:cNvSpPr/>
          <p:nvPr/>
        </p:nvSpPr>
        <p:spPr>
          <a:xfrm>
            <a:off x="7354220" y="4817956"/>
            <a:ext cx="556948" cy="520285"/>
          </a:xfrm>
          <a:prstGeom prst="ellipse">
            <a:avLst/>
          </a:prstGeom>
          <a:solidFill>
            <a:srgbClr val="1E4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B</a:t>
            </a:r>
          </a:p>
        </p:txBody>
      </p:sp>
      <p:sp>
        <p:nvSpPr>
          <p:cNvPr id="49" name="Rounded Rectangle 65">
            <a:extLst>
              <a:ext uri="{FF2B5EF4-FFF2-40B4-BE49-F238E27FC236}">
                <a16:creationId xmlns:a16="http://schemas.microsoft.com/office/drawing/2014/main" id="{9351E02E-48E0-3A8F-D653-9199ABEBCFFE}"/>
              </a:ext>
            </a:extLst>
          </p:cNvPr>
          <p:cNvSpPr/>
          <p:nvPr/>
        </p:nvSpPr>
        <p:spPr>
          <a:xfrm>
            <a:off x="9874189" y="4579953"/>
            <a:ext cx="1999811" cy="902460"/>
          </a:xfrm>
          <a:prstGeom prst="roundRect">
            <a:avLst/>
          </a:prstGeom>
          <a:solidFill>
            <a:srgbClr val="8D23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Outcome </a:t>
            </a:r>
          </a:p>
        </p:txBody>
      </p:sp>
      <p:sp>
        <p:nvSpPr>
          <p:cNvPr id="52" name="Title 15">
            <a:extLst>
              <a:ext uri="{FF2B5EF4-FFF2-40B4-BE49-F238E27FC236}">
                <a16:creationId xmlns:a16="http://schemas.microsoft.com/office/drawing/2014/main" id="{88427D26-BA9B-68FC-5CBF-3CFE0A0E9A71}"/>
              </a:ext>
            </a:extLst>
          </p:cNvPr>
          <p:cNvSpPr txBox="1">
            <a:spLocks/>
          </p:cNvSpPr>
          <p:nvPr/>
        </p:nvSpPr>
        <p:spPr>
          <a:xfrm>
            <a:off x="447257" y="171776"/>
            <a:ext cx="10972800" cy="112829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b="1" dirty="0">
                <a:latin typeface="Century Gothic" panose="020B0502020202020204" pitchFamily="34" charset="0"/>
              </a:rPr>
              <a:t>Decision Tree Template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1600" dirty="0">
                <a:solidFill>
                  <a:srgbClr val="0E101A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valuable tool for making complex decisions. The structure offers a set of rules you can apply to resolve an issue involving various factors and different possible outcomes.</a:t>
            </a:r>
            <a:endParaRPr lang="en-US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0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Poppins Medium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 Account</dc:creator>
  <cp:lastModifiedBy>1811</cp:lastModifiedBy>
  <cp:revision>22</cp:revision>
  <dcterms:created xsi:type="dcterms:W3CDTF">2013-07-15T20:26:40Z</dcterms:created>
  <dcterms:modified xsi:type="dcterms:W3CDTF">2023-08-28T05:32:36Z</dcterms:modified>
</cp:coreProperties>
</file>