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6C5D"/>
    <a:srgbClr val="435B66"/>
    <a:srgbClr val="2D4356"/>
    <a:srgbClr val="786D5F"/>
    <a:srgbClr val="49413F"/>
    <a:srgbClr val="3B2F2F"/>
    <a:srgbClr val="665D1E"/>
    <a:srgbClr val="CD7F32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289A-E3B5-4DC3-B5AF-D150D8F8DB31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78A-F570-428B-B3A5-E07CD3B25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47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289A-E3B5-4DC3-B5AF-D150D8F8DB31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78A-F570-428B-B3A5-E07CD3B25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55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289A-E3B5-4DC3-B5AF-D150D8F8DB31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78A-F570-428B-B3A5-E07CD3B25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675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289A-E3B5-4DC3-B5AF-D150D8F8DB31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78A-F570-428B-B3A5-E07CD3B25762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1004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289A-E3B5-4DC3-B5AF-D150D8F8DB31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78A-F570-428B-B3A5-E07CD3B25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40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289A-E3B5-4DC3-B5AF-D150D8F8DB31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78A-F570-428B-B3A5-E07CD3B25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889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289A-E3B5-4DC3-B5AF-D150D8F8DB31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78A-F570-428B-B3A5-E07CD3B25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387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289A-E3B5-4DC3-B5AF-D150D8F8DB31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78A-F570-428B-B3A5-E07CD3B25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990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289A-E3B5-4DC3-B5AF-D150D8F8DB31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78A-F570-428B-B3A5-E07CD3B25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14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289A-E3B5-4DC3-B5AF-D150D8F8DB31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78A-F570-428B-B3A5-E07CD3B25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84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289A-E3B5-4DC3-B5AF-D150D8F8DB31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78A-F570-428B-B3A5-E07CD3B25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61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289A-E3B5-4DC3-B5AF-D150D8F8DB31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78A-F570-428B-B3A5-E07CD3B25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1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289A-E3B5-4DC3-B5AF-D150D8F8DB31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78A-F570-428B-B3A5-E07CD3B25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28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289A-E3B5-4DC3-B5AF-D150D8F8DB31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78A-F570-428B-B3A5-E07CD3B25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54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289A-E3B5-4DC3-B5AF-D150D8F8DB31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78A-F570-428B-B3A5-E07CD3B25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72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289A-E3B5-4DC3-B5AF-D150D8F8DB31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78A-F570-428B-B3A5-E07CD3B25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63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289A-E3B5-4DC3-B5AF-D150D8F8DB31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78A-F570-428B-B3A5-E07CD3B25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84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87289A-E3B5-4DC3-B5AF-D150D8F8DB31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A51978A-F570-428B-B3A5-E07CD3B25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3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5B832-D1D6-2D9D-CF14-29B69870E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296" y="163616"/>
            <a:ext cx="11529391" cy="626924"/>
          </a:xfrm>
        </p:spPr>
        <p:txBody>
          <a:bodyPr anchor="ctr">
            <a:noAutofit/>
          </a:bodyPr>
          <a:lstStyle/>
          <a:p>
            <a:r>
              <a:rPr lang="en-US" sz="4400" b="1" cap="none" dirty="0">
                <a:latin typeface="Century Gothic" panose="020B0502020202020204" pitchFamily="34" charset="0"/>
              </a:rPr>
              <a:t>Decision Tree Template</a:t>
            </a:r>
            <a:endParaRPr lang="en-GB" sz="4400" b="1" cap="none" dirty="0"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477E2A-4B0E-D4A5-6D58-F55CA1C625FC}"/>
              </a:ext>
            </a:extLst>
          </p:cNvPr>
          <p:cNvSpPr/>
          <p:nvPr/>
        </p:nvSpPr>
        <p:spPr>
          <a:xfrm>
            <a:off x="4022033" y="1003093"/>
            <a:ext cx="4147931" cy="626924"/>
          </a:xfrm>
          <a:prstGeom prst="rect">
            <a:avLst/>
          </a:prstGeom>
          <a:solidFill>
            <a:srgbClr val="2D4356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lt1"/>
                </a:solidFill>
                <a:latin typeface="Century Gothic" panose="020B0502020202020204" pitchFamily="34" charset="0"/>
              </a:rPr>
              <a:t>Decision</a:t>
            </a:r>
            <a:r>
              <a:rPr lang="en-US" sz="2800" dirty="0">
                <a:solidFill>
                  <a:schemeClr val="lt1"/>
                </a:solidFill>
                <a:latin typeface="Century Gothic" panose="020B0502020202020204" pitchFamily="34" charset="0"/>
              </a:rPr>
              <a:t> </a:t>
            </a:r>
            <a:r>
              <a:rPr lang="en-US" sz="2800" b="1" dirty="0">
                <a:solidFill>
                  <a:schemeClr val="lt1"/>
                </a:solidFill>
                <a:latin typeface="Century Gothic" panose="020B0502020202020204" pitchFamily="34" charset="0"/>
              </a:rPr>
              <a:t>Point</a:t>
            </a:r>
            <a:endParaRPr lang="en-GB" sz="2800" b="1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Flowchart: Decision 4">
            <a:extLst>
              <a:ext uri="{FF2B5EF4-FFF2-40B4-BE49-F238E27FC236}">
                <a16:creationId xmlns:a16="http://schemas.microsoft.com/office/drawing/2014/main" id="{7DDF671B-919E-72F5-9968-76E77D73305B}"/>
              </a:ext>
            </a:extLst>
          </p:cNvPr>
          <p:cNvSpPr/>
          <p:nvPr/>
        </p:nvSpPr>
        <p:spPr>
          <a:xfrm>
            <a:off x="583095" y="2173356"/>
            <a:ext cx="2968487" cy="1510748"/>
          </a:xfrm>
          <a:prstGeom prst="flowChartDecision">
            <a:avLst/>
          </a:prstGeom>
          <a:solidFill>
            <a:srgbClr val="606C5D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Option # 1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6" name="Flowchart: Decision 5">
            <a:extLst>
              <a:ext uri="{FF2B5EF4-FFF2-40B4-BE49-F238E27FC236}">
                <a16:creationId xmlns:a16="http://schemas.microsoft.com/office/drawing/2014/main" id="{EB0541F7-8950-7A27-9760-957DC2A9B85A}"/>
              </a:ext>
            </a:extLst>
          </p:cNvPr>
          <p:cNvSpPr/>
          <p:nvPr/>
        </p:nvSpPr>
        <p:spPr>
          <a:xfrm>
            <a:off x="4611757" y="2173356"/>
            <a:ext cx="2968487" cy="1510748"/>
          </a:xfrm>
          <a:prstGeom prst="flowChartDecision">
            <a:avLst/>
          </a:prstGeom>
          <a:solidFill>
            <a:srgbClr val="606C5D"/>
          </a:solidFill>
          <a:ln w="38100">
            <a:solidFill>
              <a:srgbClr val="606C5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Option # 2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7" name="Flowchart: Decision 6">
            <a:extLst>
              <a:ext uri="{FF2B5EF4-FFF2-40B4-BE49-F238E27FC236}">
                <a16:creationId xmlns:a16="http://schemas.microsoft.com/office/drawing/2014/main" id="{3B29538D-2AD0-75F2-38BC-C6C6EA8EA051}"/>
              </a:ext>
            </a:extLst>
          </p:cNvPr>
          <p:cNvSpPr/>
          <p:nvPr/>
        </p:nvSpPr>
        <p:spPr>
          <a:xfrm>
            <a:off x="8640419" y="2173356"/>
            <a:ext cx="2968487" cy="1510748"/>
          </a:xfrm>
          <a:prstGeom prst="flowChartDecision">
            <a:avLst/>
          </a:prstGeom>
          <a:solidFill>
            <a:srgbClr val="606C5D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latin typeface="Century Gothic" panose="020B0502020202020204" pitchFamily="34" charset="0"/>
              </a:rPr>
              <a:t>Option # </a:t>
            </a:r>
            <a:r>
              <a:rPr lang="en-US" sz="2000" b="1" dirty="0">
                <a:latin typeface="Century Gothic" panose="020B0502020202020204" pitchFamily="34" charset="0"/>
              </a:rPr>
              <a:t>3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FB7C50-BBA8-2381-EA5C-ADD8871CA3DD}"/>
              </a:ext>
            </a:extLst>
          </p:cNvPr>
          <p:cNvSpPr/>
          <p:nvPr/>
        </p:nvSpPr>
        <p:spPr>
          <a:xfrm>
            <a:off x="583095" y="4108173"/>
            <a:ext cx="2968487" cy="530087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Description title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AB02C2-0030-5FB7-E978-0434797A06A1}"/>
              </a:ext>
            </a:extLst>
          </p:cNvPr>
          <p:cNvSpPr/>
          <p:nvPr/>
        </p:nvSpPr>
        <p:spPr>
          <a:xfrm>
            <a:off x="583095" y="4909930"/>
            <a:ext cx="2968487" cy="530087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Result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D13864-C3A4-BA71-F465-B6377576E8E1}"/>
              </a:ext>
            </a:extLst>
          </p:cNvPr>
          <p:cNvSpPr/>
          <p:nvPr/>
        </p:nvSpPr>
        <p:spPr>
          <a:xfrm>
            <a:off x="583095" y="5701749"/>
            <a:ext cx="2968487" cy="530087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Alternate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229AD3-901E-756D-1AF6-071AA0ADFB39}"/>
              </a:ext>
            </a:extLst>
          </p:cNvPr>
          <p:cNvSpPr/>
          <p:nvPr/>
        </p:nvSpPr>
        <p:spPr>
          <a:xfrm>
            <a:off x="4611756" y="4108173"/>
            <a:ext cx="2968487" cy="5300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Description title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F29848-FB58-8192-4990-A750B9380F05}"/>
              </a:ext>
            </a:extLst>
          </p:cNvPr>
          <p:cNvSpPr/>
          <p:nvPr/>
        </p:nvSpPr>
        <p:spPr>
          <a:xfrm>
            <a:off x="4611756" y="4909931"/>
            <a:ext cx="2968487" cy="5300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Result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3FE603-DA3F-127E-227B-23C910C485A6}"/>
              </a:ext>
            </a:extLst>
          </p:cNvPr>
          <p:cNvSpPr/>
          <p:nvPr/>
        </p:nvSpPr>
        <p:spPr>
          <a:xfrm>
            <a:off x="4611756" y="5701750"/>
            <a:ext cx="2968487" cy="5300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latin typeface="Century Gothic" panose="020B0502020202020204" pitchFamily="34" charset="0"/>
              </a:rPr>
              <a:t>Alternate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D6A3AE-B76A-0943-027E-364AE3494A5E}"/>
              </a:ext>
            </a:extLst>
          </p:cNvPr>
          <p:cNvSpPr/>
          <p:nvPr/>
        </p:nvSpPr>
        <p:spPr>
          <a:xfrm>
            <a:off x="8640418" y="4108173"/>
            <a:ext cx="2968487" cy="53008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Description title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F4B702F-E876-FFBF-59D9-FDBC1F8C0CF1}"/>
              </a:ext>
            </a:extLst>
          </p:cNvPr>
          <p:cNvSpPr/>
          <p:nvPr/>
        </p:nvSpPr>
        <p:spPr>
          <a:xfrm>
            <a:off x="8640418" y="4909930"/>
            <a:ext cx="2968487" cy="53008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Result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83305F8-8BEA-94A8-649C-925917136E22}"/>
              </a:ext>
            </a:extLst>
          </p:cNvPr>
          <p:cNvSpPr/>
          <p:nvPr/>
        </p:nvSpPr>
        <p:spPr>
          <a:xfrm>
            <a:off x="8640418" y="5711687"/>
            <a:ext cx="2968487" cy="53008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Alternate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369E0EC-0FAF-76AE-BE1C-A04D344A01A2}"/>
              </a:ext>
            </a:extLst>
          </p:cNvPr>
          <p:cNvCxnSpPr>
            <a:cxnSpLocks/>
          </p:cNvCxnSpPr>
          <p:nvPr/>
        </p:nvCxnSpPr>
        <p:spPr>
          <a:xfrm>
            <a:off x="6095998" y="1630017"/>
            <a:ext cx="2" cy="5433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E562222-D2F5-8AE1-AE26-8DB5083F9A49}"/>
              </a:ext>
            </a:extLst>
          </p:cNvPr>
          <p:cNvCxnSpPr/>
          <p:nvPr/>
        </p:nvCxnSpPr>
        <p:spPr>
          <a:xfrm>
            <a:off x="2056798" y="1901686"/>
            <a:ext cx="8078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3476525-E8E9-93CD-79C8-A2BDF05AC826}"/>
              </a:ext>
            </a:extLst>
          </p:cNvPr>
          <p:cNvCxnSpPr>
            <a:endCxn id="5" idx="0"/>
          </p:cNvCxnSpPr>
          <p:nvPr/>
        </p:nvCxnSpPr>
        <p:spPr>
          <a:xfrm>
            <a:off x="2067338" y="1901686"/>
            <a:ext cx="1" cy="271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563909F-78D6-F293-4C8C-EDC09092886E}"/>
              </a:ext>
            </a:extLst>
          </p:cNvPr>
          <p:cNvCxnSpPr>
            <a:endCxn id="7" idx="0"/>
          </p:cNvCxnSpPr>
          <p:nvPr/>
        </p:nvCxnSpPr>
        <p:spPr>
          <a:xfrm>
            <a:off x="10124661" y="1901686"/>
            <a:ext cx="2" cy="271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C7265E3-DAE7-3DE6-E96A-1DD21487E5ED}"/>
              </a:ext>
            </a:extLst>
          </p:cNvPr>
          <p:cNvCxnSpPr>
            <a:stCxn id="5" idx="2"/>
            <a:endCxn id="8" idx="0"/>
          </p:cNvCxnSpPr>
          <p:nvPr/>
        </p:nvCxnSpPr>
        <p:spPr>
          <a:xfrm>
            <a:off x="2067339" y="3684104"/>
            <a:ext cx="0" cy="4240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461E75C-20F8-FEF2-3137-37DBBBB5DCA5}"/>
              </a:ext>
            </a:extLst>
          </p:cNvPr>
          <p:cNvCxnSpPr>
            <a:cxnSpLocks/>
          </p:cNvCxnSpPr>
          <p:nvPr/>
        </p:nvCxnSpPr>
        <p:spPr>
          <a:xfrm flipH="1">
            <a:off x="6095992" y="3713922"/>
            <a:ext cx="1" cy="4240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D483562-1F14-57D5-0B04-F54C78DBAE94}"/>
              </a:ext>
            </a:extLst>
          </p:cNvPr>
          <p:cNvCxnSpPr>
            <a:stCxn id="7" idx="2"/>
            <a:endCxn id="14" idx="0"/>
          </p:cNvCxnSpPr>
          <p:nvPr/>
        </p:nvCxnSpPr>
        <p:spPr>
          <a:xfrm flipH="1">
            <a:off x="10124662" y="3684104"/>
            <a:ext cx="1" cy="4240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02B4282-E63C-2509-8C9C-C996B45486A2}"/>
              </a:ext>
            </a:extLst>
          </p:cNvPr>
          <p:cNvCxnSpPr>
            <a:stCxn id="8" idx="2"/>
            <a:endCxn id="9" idx="0"/>
          </p:cNvCxnSpPr>
          <p:nvPr/>
        </p:nvCxnSpPr>
        <p:spPr>
          <a:xfrm>
            <a:off x="2067339" y="4638260"/>
            <a:ext cx="0" cy="2716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7265795-FCD1-5B9C-ABC3-A88EFC6A2ECA}"/>
              </a:ext>
            </a:extLst>
          </p:cNvPr>
          <p:cNvCxnSpPr>
            <a:stCxn id="9" idx="2"/>
            <a:endCxn id="10" idx="0"/>
          </p:cNvCxnSpPr>
          <p:nvPr/>
        </p:nvCxnSpPr>
        <p:spPr>
          <a:xfrm>
            <a:off x="2067339" y="5440017"/>
            <a:ext cx="0" cy="2617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577828D-543A-55BF-B13E-3BB083C96321}"/>
              </a:ext>
            </a:extLst>
          </p:cNvPr>
          <p:cNvCxnSpPr>
            <a:stCxn id="11" idx="2"/>
            <a:endCxn id="12" idx="0"/>
          </p:cNvCxnSpPr>
          <p:nvPr/>
        </p:nvCxnSpPr>
        <p:spPr>
          <a:xfrm>
            <a:off x="6096000" y="4638260"/>
            <a:ext cx="0" cy="2716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EFDD5FC-131E-7443-4AD0-1752928CFC16}"/>
              </a:ext>
            </a:extLst>
          </p:cNvPr>
          <p:cNvCxnSpPr>
            <a:stCxn id="12" idx="2"/>
            <a:endCxn id="13" idx="0"/>
          </p:cNvCxnSpPr>
          <p:nvPr/>
        </p:nvCxnSpPr>
        <p:spPr>
          <a:xfrm>
            <a:off x="6096000" y="5440018"/>
            <a:ext cx="0" cy="2617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9B2ADB1-7027-6FE3-4A7B-DFBE00E3C414}"/>
              </a:ext>
            </a:extLst>
          </p:cNvPr>
          <p:cNvCxnSpPr>
            <a:stCxn id="14" idx="2"/>
            <a:endCxn id="15" idx="0"/>
          </p:cNvCxnSpPr>
          <p:nvPr/>
        </p:nvCxnSpPr>
        <p:spPr>
          <a:xfrm>
            <a:off x="10124662" y="4638260"/>
            <a:ext cx="0" cy="2716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305CE41-7EBB-2516-3B9D-6B7E35A8846D}"/>
              </a:ext>
            </a:extLst>
          </p:cNvPr>
          <p:cNvCxnSpPr>
            <a:stCxn id="15" idx="2"/>
            <a:endCxn id="16" idx="0"/>
          </p:cNvCxnSpPr>
          <p:nvPr/>
        </p:nvCxnSpPr>
        <p:spPr>
          <a:xfrm>
            <a:off x="10124662" y="5440017"/>
            <a:ext cx="0" cy="2716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84069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39</TotalTime>
  <Words>26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Tw Cen MT</vt:lpstr>
      <vt:lpstr>Droplet</vt:lpstr>
      <vt:lpstr>Decision Tree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 Template</dc:title>
  <dc:creator>1811</dc:creator>
  <cp:lastModifiedBy>1811</cp:lastModifiedBy>
  <cp:revision>10</cp:revision>
  <dcterms:created xsi:type="dcterms:W3CDTF">2023-06-27T09:22:04Z</dcterms:created>
  <dcterms:modified xsi:type="dcterms:W3CDTF">2023-07-28T09:26:30Z</dcterms:modified>
</cp:coreProperties>
</file>