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756B"/>
    <a:srgbClr val="F0997D"/>
    <a:srgbClr val="E74646"/>
    <a:srgbClr val="CE5959"/>
    <a:srgbClr val="D7C0AE"/>
    <a:srgbClr val="FFABAB"/>
    <a:srgbClr val="9D3C72"/>
    <a:srgbClr val="D14D72"/>
    <a:srgbClr val="7B2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58C42-0C48-EA3B-0CDB-84DB1C63C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A2D4A-1AB1-0179-BB96-367948525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AF96C-095E-69E7-75A5-8ED5C979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3953C-7893-EA78-D071-E9AD964A6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4A7C9-9C37-3D48-0FA4-0A73C0155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37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F8A69-5B13-4B0D-58AC-B3F34DB35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416CB-9046-12CC-FEAF-5B2E0A0C4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F8E6-36FE-5EFA-64D5-625F304C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9898E-723F-87F9-4838-5F411C6F3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0871C-DDF0-3687-375B-D05E45A6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6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2B2149-EA3B-E6EE-9935-415EF801E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3DB04-16A8-D6CD-E984-F60A7C2B6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7786-49E1-EF54-144B-C6AC7547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02187-C013-AB8A-BE17-A9B22951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ABBDE-5952-087E-943A-D47B36E23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5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E5C10-F42D-CF8C-BEC0-0C2F4ED7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F6FDF-083C-2926-368E-E48777096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9ECC0-2510-F55F-95D3-0D93B7ED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6EC7-2B5E-58F1-39ED-B54A510E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11D91-2670-66FE-D9A3-071486B89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50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E632-4DDA-AD8D-7EFF-2C266D21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66900-790C-1B3E-F0F0-4731315AD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D794B-5E17-4D30-45D9-FFD4326F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DB383-3DB0-C0C8-907D-860937F0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B9021-5419-6D96-F584-42895DC1A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61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F257-C16E-D348-138A-D054133B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4D6AB-B083-EF6B-99B3-84101FA2F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7EA6C-66BB-74C0-C806-7E28DF15B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A7207-B75E-7E88-2219-2EACBA3F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62795-2B7E-6650-6B57-040E66DD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07F66-181A-1BB8-D7F5-BC53E7B5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45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467-4F58-D6E1-9C9E-AF2310EA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119D8-88D7-9858-46EB-1D001DE99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6F571-A256-4A2A-3716-8D566B420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4FD2E-4B34-8ACB-F13E-4FC31CBC6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C9C7BA-CA97-BDA4-4E6B-CE8C79175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EB8A1-D7E2-F3F5-55AB-5B71609C8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E082DF-A57D-4842-C4FD-B48C0F64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5DDE9-8C94-FF11-C85C-D3BEF405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5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2F90-A2DF-90DD-507C-265A6B00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00AB8-D92F-9876-02FC-58E565B3B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7200D-3A4A-DE41-5ACF-84D082BC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5770A-7FC4-90BC-56DC-0378D42E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76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1382A-7F93-82EA-0CAE-D5B0AC5A5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1200ED-E6CD-5E67-AEC4-0BF2247B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28230-5CB7-A0FE-EAB7-96F2A4A5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30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A3C15-5EC9-9214-6BDA-3028F7027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9D73A-A773-77BC-6D94-2A7D4B9C6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0B86F-EBA5-AD40-CDFF-2E48FD675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9B0EB-6473-BF0A-DAA9-A859DF8A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52430-344A-DC20-4B7D-FD48654D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FFFF8-B168-2444-65E9-F5C56D97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28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62F-6E65-1279-47EB-E2667140C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7227F-117C-3368-C615-0ECBA43C2D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C2CF0-548B-D0CA-C226-1BEC8EA27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43F78-689A-A5BC-8D1E-2D39B5615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093DB-4F0D-6FCA-71BF-ABBC986D0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26EE9-3D50-29FE-E5CA-1B77DB83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8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B0625E-F719-C79A-F79F-173C66A72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D8DF1-9283-CD9C-0788-F34CABBC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3A741-FC66-49BB-9AEB-7D783A969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402A-0CC1-40BD-A504-AC09D816CE0C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87CFC-D665-5B65-F972-20A7AD263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CB35-058E-9E66-FC43-626645F61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34EE1-94D6-41CA-A562-AE73F23FC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9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5">
            <a:extLst>
              <a:ext uri="{FF2B5EF4-FFF2-40B4-BE49-F238E27FC236}">
                <a16:creationId xmlns:a16="http://schemas.microsoft.com/office/drawing/2014/main" id="{24B00920-1F88-2926-A89B-4BB00C923FA4}"/>
              </a:ext>
            </a:extLst>
          </p:cNvPr>
          <p:cNvSpPr/>
          <p:nvPr/>
        </p:nvSpPr>
        <p:spPr>
          <a:xfrm>
            <a:off x="1742665" y="1980375"/>
            <a:ext cx="2560813" cy="638221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894" h="663388">
                <a:moveTo>
                  <a:pt x="0" y="663388"/>
                </a:moveTo>
                <a:lnTo>
                  <a:pt x="627530" y="0"/>
                </a:lnTo>
                <a:lnTo>
                  <a:pt x="2312894" y="0"/>
                </a:lnTo>
              </a:path>
            </a:pathLst>
          </a:custGeom>
          <a:ln w="25400">
            <a:solidFill>
              <a:srgbClr val="7B28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AAFE6-BA63-23C9-FF8C-997A97D91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290"/>
            <a:ext cx="9144000" cy="719689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Decision Tree Template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85B7C9-E35F-D1AC-414E-34D8C6B2873A}"/>
              </a:ext>
            </a:extLst>
          </p:cNvPr>
          <p:cNvSpPr/>
          <p:nvPr/>
        </p:nvSpPr>
        <p:spPr>
          <a:xfrm>
            <a:off x="583095" y="2544909"/>
            <a:ext cx="2340000" cy="2460077"/>
          </a:xfrm>
          <a:prstGeom prst="ellipse">
            <a:avLst/>
          </a:prstGeom>
          <a:solidFill>
            <a:srgbClr val="D7C0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Main title</a:t>
            </a:r>
          </a:p>
        </p:txBody>
      </p:sp>
      <p:sp>
        <p:nvSpPr>
          <p:cNvPr id="6" name="Rectangle: Rounded Corners 35">
            <a:extLst>
              <a:ext uri="{FF2B5EF4-FFF2-40B4-BE49-F238E27FC236}">
                <a16:creationId xmlns:a16="http://schemas.microsoft.com/office/drawing/2014/main" id="{D433C5D4-374D-3662-D4C8-8BCE7EEE3DAD}"/>
              </a:ext>
            </a:extLst>
          </p:cNvPr>
          <p:cNvSpPr/>
          <p:nvPr/>
        </p:nvSpPr>
        <p:spPr>
          <a:xfrm flipH="1">
            <a:off x="4058715" y="1733563"/>
            <a:ext cx="2466252" cy="494101"/>
          </a:xfrm>
          <a:prstGeom prst="roundRect">
            <a:avLst>
              <a:gd name="adj" fmla="val 50000"/>
            </a:avLst>
          </a:prstGeom>
          <a:solidFill>
            <a:srgbClr val="9D3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D" b="1" dirty="0">
                <a:latin typeface="Century Gothic" panose="020B0502020202020204" pitchFamily="34" charset="0"/>
              </a:rPr>
              <a:t>Path 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204171-C459-81C1-CAB3-04B4FE19CD05}"/>
              </a:ext>
            </a:extLst>
          </p:cNvPr>
          <p:cNvCxnSpPr>
            <a:cxnSpLocks/>
            <a:endCxn id="12" idx="2"/>
          </p:cNvCxnSpPr>
          <p:nvPr/>
        </p:nvCxnSpPr>
        <p:spPr>
          <a:xfrm flipH="1" flipV="1">
            <a:off x="3020949" y="3709053"/>
            <a:ext cx="1037766" cy="16941"/>
          </a:xfrm>
          <a:prstGeom prst="line">
            <a:avLst/>
          </a:prstGeom>
          <a:ln w="25400">
            <a:solidFill>
              <a:srgbClr val="D14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68D3FCE-2AB6-2638-CEAB-E43CE5BEFA5B}"/>
              </a:ext>
            </a:extLst>
          </p:cNvPr>
          <p:cNvSpPr/>
          <p:nvPr/>
        </p:nvSpPr>
        <p:spPr>
          <a:xfrm flipH="1">
            <a:off x="1640379" y="2410790"/>
            <a:ext cx="263193" cy="290534"/>
          </a:xfrm>
          <a:prstGeom prst="ellipse">
            <a:avLst/>
          </a:prstGeom>
          <a:solidFill>
            <a:srgbClr val="7B286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30F87EF-1BF0-33FA-858C-4D006329FA3E}"/>
              </a:ext>
            </a:extLst>
          </p:cNvPr>
          <p:cNvSpPr/>
          <p:nvPr/>
        </p:nvSpPr>
        <p:spPr>
          <a:xfrm flipH="1" flipV="1">
            <a:off x="1640380" y="4834766"/>
            <a:ext cx="263193" cy="290534"/>
          </a:xfrm>
          <a:prstGeom prst="ellipse">
            <a:avLst/>
          </a:prstGeom>
          <a:solidFill>
            <a:srgbClr val="E746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Freeform 69">
            <a:extLst>
              <a:ext uri="{FF2B5EF4-FFF2-40B4-BE49-F238E27FC236}">
                <a16:creationId xmlns:a16="http://schemas.microsoft.com/office/drawing/2014/main" id="{BB21122A-E91F-9DAA-E4A2-9F6CF07976D0}"/>
              </a:ext>
            </a:extLst>
          </p:cNvPr>
          <p:cNvSpPr/>
          <p:nvPr/>
        </p:nvSpPr>
        <p:spPr>
          <a:xfrm flipV="1">
            <a:off x="1738748" y="4905972"/>
            <a:ext cx="2560813" cy="638221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894" h="663388">
                <a:moveTo>
                  <a:pt x="0" y="663388"/>
                </a:moveTo>
                <a:lnTo>
                  <a:pt x="627530" y="0"/>
                </a:lnTo>
                <a:lnTo>
                  <a:pt x="2312894" y="0"/>
                </a:lnTo>
              </a:path>
            </a:pathLst>
          </a:custGeom>
          <a:ln w="25400">
            <a:solidFill>
              <a:srgbClr val="E74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C2778B-288D-D88C-5F27-2DF31221FFA1}"/>
              </a:ext>
            </a:extLst>
          </p:cNvPr>
          <p:cNvSpPr/>
          <p:nvPr/>
        </p:nvSpPr>
        <p:spPr>
          <a:xfrm flipH="1">
            <a:off x="2757756" y="3563786"/>
            <a:ext cx="263193" cy="290534"/>
          </a:xfrm>
          <a:prstGeom prst="ellipse">
            <a:avLst/>
          </a:prstGeom>
          <a:solidFill>
            <a:srgbClr val="D14D7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80">
            <a:extLst>
              <a:ext uri="{FF2B5EF4-FFF2-40B4-BE49-F238E27FC236}">
                <a16:creationId xmlns:a16="http://schemas.microsoft.com/office/drawing/2014/main" id="{7C4ADC64-0A7B-D7CB-84D1-6E61B1EC6DBC}"/>
              </a:ext>
            </a:extLst>
          </p:cNvPr>
          <p:cNvSpPr/>
          <p:nvPr/>
        </p:nvSpPr>
        <p:spPr>
          <a:xfrm>
            <a:off x="6634209" y="1520053"/>
            <a:ext cx="3275458" cy="426450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7B28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81">
            <a:extLst>
              <a:ext uri="{FF2B5EF4-FFF2-40B4-BE49-F238E27FC236}">
                <a16:creationId xmlns:a16="http://schemas.microsoft.com/office/drawing/2014/main" id="{C9E936C4-2398-9446-A755-E8A6F34CEAEC}"/>
              </a:ext>
            </a:extLst>
          </p:cNvPr>
          <p:cNvSpPr/>
          <p:nvPr/>
        </p:nvSpPr>
        <p:spPr>
          <a:xfrm flipV="1">
            <a:off x="6619529" y="2051405"/>
            <a:ext cx="3290140" cy="426451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7B28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54">
            <a:extLst>
              <a:ext uri="{FF2B5EF4-FFF2-40B4-BE49-F238E27FC236}">
                <a16:creationId xmlns:a16="http://schemas.microsoft.com/office/drawing/2014/main" id="{B2F90226-A478-B76C-DA72-AF5A821194E8}"/>
              </a:ext>
            </a:extLst>
          </p:cNvPr>
          <p:cNvSpPr/>
          <p:nvPr/>
        </p:nvSpPr>
        <p:spPr>
          <a:xfrm>
            <a:off x="9909668" y="1325216"/>
            <a:ext cx="1579967" cy="408347"/>
          </a:xfrm>
          <a:prstGeom prst="roundRect">
            <a:avLst>
              <a:gd name="adj" fmla="val 50000"/>
            </a:avLst>
          </a:prstGeom>
          <a:solidFill>
            <a:srgbClr val="D7C0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</a:t>
            </a:r>
            <a:endParaRPr lang="en-ID" b="1" dirty="0">
              <a:solidFill>
                <a:schemeClr val="bg1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21" name="Rectangle: Rounded Corners 54">
            <a:extLst>
              <a:ext uri="{FF2B5EF4-FFF2-40B4-BE49-F238E27FC236}">
                <a16:creationId xmlns:a16="http://schemas.microsoft.com/office/drawing/2014/main" id="{1838A587-BC63-6455-FB35-C94EA352375F}"/>
              </a:ext>
            </a:extLst>
          </p:cNvPr>
          <p:cNvSpPr/>
          <p:nvPr/>
        </p:nvSpPr>
        <p:spPr>
          <a:xfrm>
            <a:off x="9909668" y="2318298"/>
            <a:ext cx="1579967" cy="408347"/>
          </a:xfrm>
          <a:prstGeom prst="roundRect">
            <a:avLst>
              <a:gd name="adj" fmla="val 50000"/>
            </a:avLst>
          </a:prstGeom>
          <a:solidFill>
            <a:srgbClr val="D7C0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</a:t>
            </a:r>
            <a:endParaRPr lang="en-ID" b="1" dirty="0">
              <a:solidFill>
                <a:schemeClr val="bg1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D793379-0A72-5DD5-3531-D2D024019060}"/>
              </a:ext>
            </a:extLst>
          </p:cNvPr>
          <p:cNvSpPr/>
          <p:nvPr/>
        </p:nvSpPr>
        <p:spPr>
          <a:xfrm flipH="1">
            <a:off x="6428821" y="1864241"/>
            <a:ext cx="225594" cy="249029"/>
          </a:xfrm>
          <a:prstGeom prst="ellipse">
            <a:avLst/>
          </a:prstGeom>
          <a:solidFill>
            <a:srgbClr val="7B286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: Rounded Corners 35">
            <a:extLst>
              <a:ext uri="{FF2B5EF4-FFF2-40B4-BE49-F238E27FC236}">
                <a16:creationId xmlns:a16="http://schemas.microsoft.com/office/drawing/2014/main" id="{84C86BBF-E4B2-C14B-740D-CB99DBCC669D}"/>
              </a:ext>
            </a:extLst>
          </p:cNvPr>
          <p:cNvSpPr/>
          <p:nvPr/>
        </p:nvSpPr>
        <p:spPr>
          <a:xfrm flipH="1">
            <a:off x="4058715" y="3475734"/>
            <a:ext cx="2466252" cy="494101"/>
          </a:xfrm>
          <a:prstGeom prst="roundRect">
            <a:avLst>
              <a:gd name="adj" fmla="val 50000"/>
            </a:avLst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D" b="1" dirty="0">
                <a:latin typeface="Century Gothic" panose="020B0502020202020204" pitchFamily="34" charset="0"/>
              </a:rPr>
              <a:t>Path 2</a:t>
            </a:r>
          </a:p>
        </p:txBody>
      </p:sp>
      <p:sp>
        <p:nvSpPr>
          <p:cNvPr id="23" name="Freeform 95">
            <a:extLst>
              <a:ext uri="{FF2B5EF4-FFF2-40B4-BE49-F238E27FC236}">
                <a16:creationId xmlns:a16="http://schemas.microsoft.com/office/drawing/2014/main" id="{309D6C40-6EA4-DD4A-3E16-447295F504D2}"/>
              </a:ext>
            </a:extLst>
          </p:cNvPr>
          <p:cNvSpPr/>
          <p:nvPr/>
        </p:nvSpPr>
        <p:spPr>
          <a:xfrm>
            <a:off x="6634209" y="3279473"/>
            <a:ext cx="3275458" cy="426450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D14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96">
            <a:extLst>
              <a:ext uri="{FF2B5EF4-FFF2-40B4-BE49-F238E27FC236}">
                <a16:creationId xmlns:a16="http://schemas.microsoft.com/office/drawing/2014/main" id="{1B143C85-B775-3FF0-5D11-BDABF6770DAA}"/>
              </a:ext>
            </a:extLst>
          </p:cNvPr>
          <p:cNvSpPr/>
          <p:nvPr/>
        </p:nvSpPr>
        <p:spPr>
          <a:xfrm flipV="1">
            <a:off x="6607705" y="3797574"/>
            <a:ext cx="3420284" cy="426450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D14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54">
            <a:extLst>
              <a:ext uri="{FF2B5EF4-FFF2-40B4-BE49-F238E27FC236}">
                <a16:creationId xmlns:a16="http://schemas.microsoft.com/office/drawing/2014/main" id="{20E90F54-32ED-0DA8-F60A-6B80C209A46F}"/>
              </a:ext>
            </a:extLst>
          </p:cNvPr>
          <p:cNvSpPr/>
          <p:nvPr/>
        </p:nvSpPr>
        <p:spPr>
          <a:xfrm>
            <a:off x="9909668" y="3084636"/>
            <a:ext cx="1579967" cy="408347"/>
          </a:xfrm>
          <a:prstGeom prst="roundRect">
            <a:avLst>
              <a:gd name="adj" fmla="val 50000"/>
            </a:avLst>
          </a:prstGeom>
          <a:solidFill>
            <a:srgbClr val="D7C0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</a:t>
            </a:r>
            <a:endParaRPr lang="en-ID" b="1" dirty="0">
              <a:solidFill>
                <a:schemeClr val="bg1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26" name="Rectangle: Rounded Corners 54">
            <a:extLst>
              <a:ext uri="{FF2B5EF4-FFF2-40B4-BE49-F238E27FC236}">
                <a16:creationId xmlns:a16="http://schemas.microsoft.com/office/drawing/2014/main" id="{F6136906-461C-BBFC-982F-62AC94556185}"/>
              </a:ext>
            </a:extLst>
          </p:cNvPr>
          <p:cNvSpPr/>
          <p:nvPr/>
        </p:nvSpPr>
        <p:spPr>
          <a:xfrm>
            <a:off x="9909668" y="4077718"/>
            <a:ext cx="1579967" cy="408347"/>
          </a:xfrm>
          <a:prstGeom prst="roundRect">
            <a:avLst>
              <a:gd name="adj" fmla="val 50000"/>
            </a:avLst>
          </a:prstGeom>
          <a:solidFill>
            <a:srgbClr val="D7C0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</a:t>
            </a:r>
            <a:endParaRPr lang="en-ID" b="1" dirty="0">
              <a:solidFill>
                <a:schemeClr val="bg1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4D017BF-29D5-2716-47BA-6D30EA8A23D3}"/>
              </a:ext>
            </a:extLst>
          </p:cNvPr>
          <p:cNvSpPr/>
          <p:nvPr/>
        </p:nvSpPr>
        <p:spPr>
          <a:xfrm flipH="1">
            <a:off x="6428821" y="3608768"/>
            <a:ext cx="225594" cy="249029"/>
          </a:xfrm>
          <a:prstGeom prst="ellipse">
            <a:avLst/>
          </a:prstGeom>
          <a:solidFill>
            <a:srgbClr val="D14D7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: Rounded Corners 35">
            <a:extLst>
              <a:ext uri="{FF2B5EF4-FFF2-40B4-BE49-F238E27FC236}">
                <a16:creationId xmlns:a16="http://schemas.microsoft.com/office/drawing/2014/main" id="{8DF30BB9-3157-720C-1A3E-8352DD57C464}"/>
              </a:ext>
            </a:extLst>
          </p:cNvPr>
          <p:cNvSpPr/>
          <p:nvPr/>
        </p:nvSpPr>
        <p:spPr>
          <a:xfrm flipH="1">
            <a:off x="4053796" y="5244695"/>
            <a:ext cx="2466252" cy="494101"/>
          </a:xfrm>
          <a:prstGeom prst="roundRect">
            <a:avLst>
              <a:gd name="adj" fmla="val 50000"/>
            </a:avLst>
          </a:prstGeom>
          <a:solidFill>
            <a:srgbClr val="F09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D" b="1" dirty="0">
                <a:latin typeface="Century Gothic" panose="020B0502020202020204" pitchFamily="34" charset="0"/>
              </a:rPr>
              <a:t>Path 3</a:t>
            </a:r>
          </a:p>
        </p:txBody>
      </p:sp>
      <p:sp>
        <p:nvSpPr>
          <p:cNvPr id="35" name="Freeform 95">
            <a:extLst>
              <a:ext uri="{FF2B5EF4-FFF2-40B4-BE49-F238E27FC236}">
                <a16:creationId xmlns:a16="http://schemas.microsoft.com/office/drawing/2014/main" id="{52B1C907-B549-D6B0-FF86-8E5146D0841E}"/>
              </a:ext>
            </a:extLst>
          </p:cNvPr>
          <p:cNvSpPr/>
          <p:nvPr/>
        </p:nvSpPr>
        <p:spPr>
          <a:xfrm>
            <a:off x="6629290" y="5048433"/>
            <a:ext cx="3275458" cy="426450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E74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96">
            <a:extLst>
              <a:ext uri="{FF2B5EF4-FFF2-40B4-BE49-F238E27FC236}">
                <a16:creationId xmlns:a16="http://schemas.microsoft.com/office/drawing/2014/main" id="{7FB13D28-1E80-72A3-271A-A2560D85B8D3}"/>
              </a:ext>
            </a:extLst>
          </p:cNvPr>
          <p:cNvSpPr/>
          <p:nvPr/>
        </p:nvSpPr>
        <p:spPr>
          <a:xfrm flipV="1">
            <a:off x="6629290" y="5579787"/>
            <a:ext cx="3275458" cy="426450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E74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54">
            <a:extLst>
              <a:ext uri="{FF2B5EF4-FFF2-40B4-BE49-F238E27FC236}">
                <a16:creationId xmlns:a16="http://schemas.microsoft.com/office/drawing/2014/main" id="{02B1D44E-EFBD-CA52-25AF-6B20BDFE2BB7}"/>
              </a:ext>
            </a:extLst>
          </p:cNvPr>
          <p:cNvSpPr/>
          <p:nvPr/>
        </p:nvSpPr>
        <p:spPr>
          <a:xfrm>
            <a:off x="9904749" y="4853596"/>
            <a:ext cx="1579967" cy="408347"/>
          </a:xfrm>
          <a:prstGeom prst="roundRect">
            <a:avLst>
              <a:gd name="adj" fmla="val 50000"/>
            </a:avLst>
          </a:prstGeom>
          <a:solidFill>
            <a:srgbClr val="D7C0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</a:t>
            </a:r>
            <a:endParaRPr lang="en-ID" b="1" dirty="0">
              <a:solidFill>
                <a:schemeClr val="bg1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38" name="Rectangle: Rounded Corners 54">
            <a:extLst>
              <a:ext uri="{FF2B5EF4-FFF2-40B4-BE49-F238E27FC236}">
                <a16:creationId xmlns:a16="http://schemas.microsoft.com/office/drawing/2014/main" id="{E4AE118E-1CC8-130E-01DF-CA357AF323E7}"/>
              </a:ext>
            </a:extLst>
          </p:cNvPr>
          <p:cNvSpPr/>
          <p:nvPr/>
        </p:nvSpPr>
        <p:spPr>
          <a:xfrm>
            <a:off x="9904749" y="5846678"/>
            <a:ext cx="1579967" cy="408347"/>
          </a:xfrm>
          <a:prstGeom prst="roundRect">
            <a:avLst>
              <a:gd name="adj" fmla="val 50000"/>
            </a:avLst>
          </a:prstGeom>
          <a:solidFill>
            <a:srgbClr val="D7C0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</a:t>
            </a:r>
            <a:endParaRPr lang="en-ID" dirty="0">
              <a:solidFill>
                <a:schemeClr val="bg1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64C07E5-84A3-3E37-408C-8A554C99A146}"/>
              </a:ext>
            </a:extLst>
          </p:cNvPr>
          <p:cNvSpPr/>
          <p:nvPr/>
        </p:nvSpPr>
        <p:spPr>
          <a:xfrm flipH="1">
            <a:off x="6425263" y="5387621"/>
            <a:ext cx="225594" cy="249029"/>
          </a:xfrm>
          <a:prstGeom prst="ellipse">
            <a:avLst/>
          </a:prstGeom>
          <a:solidFill>
            <a:srgbClr val="E746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803F97-B41E-290C-E2F4-2747D85846F1}"/>
              </a:ext>
            </a:extLst>
          </p:cNvPr>
          <p:cNvSpPr txBox="1"/>
          <p:nvPr/>
        </p:nvSpPr>
        <p:spPr>
          <a:xfrm>
            <a:off x="3816434" y="2305759"/>
            <a:ext cx="3290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State outcomes/ alternate/ feedback.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802C51E-1C72-8F6D-B209-3F2ECC940903}"/>
              </a:ext>
            </a:extLst>
          </p:cNvPr>
          <p:cNvSpPr txBox="1"/>
          <p:nvPr/>
        </p:nvSpPr>
        <p:spPr>
          <a:xfrm>
            <a:off x="3816433" y="4089951"/>
            <a:ext cx="3290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State outcomes/ alternate/ feedback.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1B1BF7-F3D3-7350-2EAA-326557F5F033}"/>
              </a:ext>
            </a:extLst>
          </p:cNvPr>
          <p:cNvSpPr txBox="1"/>
          <p:nvPr/>
        </p:nvSpPr>
        <p:spPr>
          <a:xfrm>
            <a:off x="3816432" y="5846889"/>
            <a:ext cx="3290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State outcomes/ alternate/ feedback.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FFE978-4D0B-D0F6-EB11-BEE093CAED54}"/>
              </a:ext>
            </a:extLst>
          </p:cNvPr>
          <p:cNvSpPr txBox="1"/>
          <p:nvPr/>
        </p:nvSpPr>
        <p:spPr>
          <a:xfrm>
            <a:off x="8491758" y="1551906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If yes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616CD53-BD62-62DB-F94E-E41B83B86137}"/>
              </a:ext>
            </a:extLst>
          </p:cNvPr>
          <p:cNvSpPr txBox="1"/>
          <p:nvPr/>
        </p:nvSpPr>
        <p:spPr>
          <a:xfrm>
            <a:off x="8491758" y="331833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If yes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7BD57EA-FB00-E511-E98A-16FA77909824}"/>
              </a:ext>
            </a:extLst>
          </p:cNvPr>
          <p:cNvSpPr txBox="1"/>
          <p:nvPr/>
        </p:nvSpPr>
        <p:spPr>
          <a:xfrm>
            <a:off x="8491758" y="5086582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If yes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41292D6-E87A-2AAA-2E23-F71D40B58E22}"/>
              </a:ext>
            </a:extLst>
          </p:cNvPr>
          <p:cNvSpPr txBox="1"/>
          <p:nvPr/>
        </p:nvSpPr>
        <p:spPr>
          <a:xfrm>
            <a:off x="8527758" y="2115357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if no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7897CDE-4D7A-79E1-E999-31A1CE869B62}"/>
              </a:ext>
            </a:extLst>
          </p:cNvPr>
          <p:cNvSpPr txBox="1"/>
          <p:nvPr/>
        </p:nvSpPr>
        <p:spPr>
          <a:xfrm>
            <a:off x="8527758" y="3883970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if no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F74581C-1A32-DA67-ED1D-D79151DFF1D1}"/>
              </a:ext>
            </a:extLst>
          </p:cNvPr>
          <p:cNvSpPr txBox="1"/>
          <p:nvPr/>
        </p:nvSpPr>
        <p:spPr>
          <a:xfrm>
            <a:off x="8527758" y="5675730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if no</a:t>
            </a:r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34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Decision Tree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Template</dc:title>
  <dc:creator>1811</dc:creator>
  <cp:lastModifiedBy>1811</cp:lastModifiedBy>
  <cp:revision>4</cp:revision>
  <dcterms:created xsi:type="dcterms:W3CDTF">2023-07-27T10:32:27Z</dcterms:created>
  <dcterms:modified xsi:type="dcterms:W3CDTF">2023-07-27T10:38:36Z</dcterms:modified>
</cp:coreProperties>
</file>