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3852"/>
    <a:srgbClr val="E6DF44"/>
    <a:srgbClr val="F0810F"/>
    <a:srgbClr val="011A27"/>
    <a:srgbClr val="5D535E"/>
    <a:srgbClr val="9A9EAB"/>
    <a:srgbClr val="DFE166"/>
    <a:srgbClr val="EC96A4"/>
    <a:srgbClr val="34675C"/>
    <a:srgbClr val="B7B8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37B58-98B3-161D-FB3A-7645D525E7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D4631F-9B07-B429-1A3A-4CE2ACB59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F8B31-F387-A292-C0DA-F2C0AF00D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79D9-F216-4B2C-8EDC-60D5282B8581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E0405-4568-3DEC-8DAD-925006092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61BA8-A551-6493-110C-E7F283E41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B82DE-6E5C-49C4-A166-744434EC6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54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E6578-815E-475F-622D-FF71D0A11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9A95C6-0E00-1474-C6C1-6CEB87E035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C5528-BB9D-C64A-BC44-8CBE177DE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79D9-F216-4B2C-8EDC-60D5282B8581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8FE97-7476-2303-7CF5-0414F1BCF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90B77-2701-6904-9698-254B06CD9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B82DE-6E5C-49C4-A166-744434EC6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895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B9F959-5A51-1677-AF33-D521C4956A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0E2FB0-86C4-4BD2-5C0B-F08A424E2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F2543B-6347-90B2-4D1C-861BA4455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79D9-F216-4B2C-8EDC-60D5282B8581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20244-69CF-8971-4ABC-4D9C94A97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D126D3-5A5D-0FA0-D964-5A23E1C87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B82DE-6E5C-49C4-A166-744434EC6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689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82A70-5B2A-8971-B6ED-88D04D70E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FBDB6-C66A-D979-8CEC-49BFCCB72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C31AD-CDDF-12FB-3545-FA48DA2F9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79D9-F216-4B2C-8EDC-60D5282B8581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78A4D-CCE9-61CC-86A7-40D978F2B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4967A-1A8E-ABE3-D256-14BDC71F1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B82DE-6E5C-49C4-A166-744434EC6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847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35D75-C4FF-176D-F209-D570E6BBF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9E649F-16AD-4EC2-E397-BE8741E3B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40E88-6A10-1380-D00D-2BD4E0ECF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79D9-F216-4B2C-8EDC-60D5282B8581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26CE08-24E7-1E4C-4BA4-0C3D354E7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31987-AB99-EE9A-0DDC-2E46A8551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B82DE-6E5C-49C4-A166-744434EC6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95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1AA05-F118-F08B-4A7D-F8340F2F6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64ED3-C06A-B922-AD5C-153E5B5641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82A90-3DDC-5169-870E-B3EC3EAFA8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93CDD-48E1-34AC-3670-DB0F02295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79D9-F216-4B2C-8EDC-60D5282B8581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4355A3-ACD2-81C3-C54A-06CBEC1EB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D24120-B49B-BE47-7FDC-6C4D26FA5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B82DE-6E5C-49C4-A166-744434EC6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323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31FAF-6E56-707A-E6C3-67E56CCAF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ACA78-BD0C-1D34-F47C-0E99FB684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F37176-B900-0C18-7CF7-DF9A50AB4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6021F3-C371-AF14-0B26-AA7C902399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6E528F-D64B-4867-4AF2-668FA3407F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946DBD-8EA9-A93B-D71C-A23F5ACCD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79D9-F216-4B2C-8EDC-60D5282B8581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9F83A4-0E11-E0DC-E39E-143582F20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B52BC1-E913-6167-EE82-D5FB45618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B82DE-6E5C-49C4-A166-744434EC6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227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48F5A-27C8-20B0-04D1-355B5A21D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861F78-E451-3ADB-FE6B-216D533BD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79D9-F216-4B2C-8EDC-60D5282B8581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FC3163-74AC-CA87-04A1-00AADD226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C16EEF-9BD3-3AA2-398B-0D8F5E12D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B82DE-6E5C-49C4-A166-744434EC6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414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F3B256-5160-D38F-1E49-6FCD0617F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79D9-F216-4B2C-8EDC-60D5282B8581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45060F-A8DF-13F9-71A4-1782301CB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A2D54B-5E03-874D-A48C-6EC9A1C6C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B82DE-6E5C-49C4-A166-744434EC6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59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2AB21-2351-0246-3F3D-D9743FBA5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6313F-D487-E858-282D-47350A4F5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904FE4-9F2D-D381-83FC-8BCCE2FF9B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1AE86F-9534-6641-AFD4-291D3241C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79D9-F216-4B2C-8EDC-60D5282B8581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9A390C-CAF4-036D-B995-71C47445D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66D661-F309-2253-4D58-4FCF8A250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B82DE-6E5C-49C4-A166-744434EC6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414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7B7D2-39A4-64AD-B3FB-856ED02BE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00AD33-6E1B-B1B0-A101-C42E2CD441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01BFE5-D863-8E6C-01A4-615B84426F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1613E5-827E-D93F-6428-AA90E22B9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79D9-F216-4B2C-8EDC-60D5282B8581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DFCB23-0DAB-6FBA-9762-85D4F9BB4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560AB5-AAA6-BD69-72EF-39B9D1573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B82DE-6E5C-49C4-A166-744434EC6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874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F5D610-B6EA-06F3-5BB8-DB89D26C9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643595-FC41-EBE8-23A9-87D2D7E25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09998-53FF-B826-7495-46F5FA1852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F79D9-F216-4B2C-8EDC-60D5282B8581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C7735-AF9A-3EFC-B4C2-BCAC4BE327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38564-5260-A307-F9FB-490E671E79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B82DE-6E5C-49C4-A166-744434EC6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409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9EBAED7-99F1-60E6-1443-2804B6A858E0}"/>
              </a:ext>
            </a:extLst>
          </p:cNvPr>
          <p:cNvGrpSpPr/>
          <p:nvPr/>
        </p:nvGrpSpPr>
        <p:grpSpPr>
          <a:xfrm>
            <a:off x="238539" y="1155137"/>
            <a:ext cx="11714924" cy="5184001"/>
            <a:chOff x="2366681" y="4209463"/>
            <a:chExt cx="19643005" cy="8484338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26D43E5A-D916-1161-D245-FBE3D5B66771}"/>
                </a:ext>
              </a:extLst>
            </p:cNvPr>
            <p:cNvCxnSpPr>
              <a:cxnSpLocks/>
              <a:endCxn id="29" idx="2"/>
            </p:cNvCxnSpPr>
            <p:nvPr/>
          </p:nvCxnSpPr>
          <p:spPr>
            <a:xfrm flipH="1">
              <a:off x="14672289" y="8447212"/>
              <a:ext cx="1052319" cy="0"/>
            </a:xfrm>
            <a:prstGeom prst="line">
              <a:avLst/>
            </a:prstGeom>
            <a:ln w="25400">
              <a:solidFill>
                <a:srgbClr val="063852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00D15A9-803B-095D-45EB-75D5FA6FAC7C}"/>
                </a:ext>
              </a:extLst>
            </p:cNvPr>
            <p:cNvCxnSpPr>
              <a:cxnSpLocks/>
              <a:stCxn id="25" idx="3"/>
            </p:cNvCxnSpPr>
            <p:nvPr/>
          </p:nvCxnSpPr>
          <p:spPr>
            <a:xfrm flipH="1">
              <a:off x="13950914" y="5351470"/>
              <a:ext cx="512046" cy="0"/>
            </a:xfrm>
            <a:prstGeom prst="line">
              <a:avLst/>
            </a:prstGeom>
            <a:ln w="25400">
              <a:solidFill>
                <a:srgbClr val="063852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B2EC2469-5241-C22B-3ABC-249DA0590F35}"/>
                </a:ext>
              </a:extLst>
            </p:cNvPr>
            <p:cNvCxnSpPr/>
            <p:nvPr/>
          </p:nvCxnSpPr>
          <p:spPr>
            <a:xfrm flipH="1">
              <a:off x="13192825" y="5351469"/>
              <a:ext cx="758089" cy="1071796"/>
            </a:xfrm>
            <a:prstGeom prst="line">
              <a:avLst/>
            </a:prstGeom>
            <a:ln w="25400">
              <a:solidFill>
                <a:srgbClr val="063852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B54ABFED-D571-9B1A-B603-999140DBAEDE}"/>
                </a:ext>
              </a:extLst>
            </p:cNvPr>
            <p:cNvCxnSpPr/>
            <p:nvPr/>
          </p:nvCxnSpPr>
          <p:spPr>
            <a:xfrm flipH="1">
              <a:off x="13950913" y="11542959"/>
              <a:ext cx="512046" cy="2"/>
            </a:xfrm>
            <a:prstGeom prst="line">
              <a:avLst/>
            </a:prstGeom>
            <a:ln w="25400">
              <a:solidFill>
                <a:srgbClr val="063852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D0215C92-4D4F-215D-61A9-7B7FB5EF1EC7}"/>
                </a:ext>
              </a:extLst>
            </p:cNvPr>
            <p:cNvCxnSpPr/>
            <p:nvPr/>
          </p:nvCxnSpPr>
          <p:spPr>
            <a:xfrm flipH="1" flipV="1">
              <a:off x="13192825" y="10471165"/>
              <a:ext cx="758089" cy="1071796"/>
            </a:xfrm>
            <a:prstGeom prst="line">
              <a:avLst/>
            </a:prstGeom>
            <a:ln w="25400">
              <a:solidFill>
                <a:srgbClr val="063852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A08FC69D-205E-50FB-271A-791FBA9B6112}"/>
                </a:ext>
              </a:extLst>
            </p:cNvPr>
            <p:cNvCxnSpPr>
              <a:cxnSpLocks/>
              <a:endCxn id="20" idx="2"/>
            </p:cNvCxnSpPr>
            <p:nvPr/>
          </p:nvCxnSpPr>
          <p:spPr>
            <a:xfrm>
              <a:off x="8644531" y="8447212"/>
              <a:ext cx="1052319" cy="0"/>
            </a:xfrm>
            <a:prstGeom prst="line">
              <a:avLst/>
            </a:prstGeom>
            <a:ln w="25400">
              <a:solidFill>
                <a:srgbClr val="F0810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8124A70-9DC9-A859-EB83-3BD3A1846A30}"/>
                </a:ext>
              </a:extLst>
            </p:cNvPr>
            <p:cNvCxnSpPr>
              <a:cxnSpLocks/>
              <a:stCxn id="16" idx="3"/>
            </p:cNvCxnSpPr>
            <p:nvPr/>
          </p:nvCxnSpPr>
          <p:spPr>
            <a:xfrm>
              <a:off x="9906183" y="5351470"/>
              <a:ext cx="512048" cy="0"/>
            </a:xfrm>
            <a:prstGeom prst="line">
              <a:avLst/>
            </a:prstGeom>
            <a:ln w="25400">
              <a:solidFill>
                <a:srgbClr val="F0810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4AF657C-C827-2DBE-45D3-796EDF57EE99}"/>
                </a:ext>
              </a:extLst>
            </p:cNvPr>
            <p:cNvCxnSpPr/>
            <p:nvPr/>
          </p:nvCxnSpPr>
          <p:spPr>
            <a:xfrm>
              <a:off x="10418231" y="5351469"/>
              <a:ext cx="758089" cy="1071796"/>
            </a:xfrm>
            <a:prstGeom prst="line">
              <a:avLst/>
            </a:prstGeom>
            <a:ln w="25400">
              <a:solidFill>
                <a:srgbClr val="F0810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9E22BCF-910D-52CC-69E4-5A62C479B7B1}"/>
                </a:ext>
              </a:extLst>
            </p:cNvPr>
            <p:cNvCxnSpPr/>
            <p:nvPr/>
          </p:nvCxnSpPr>
          <p:spPr>
            <a:xfrm>
              <a:off x="9906183" y="11542959"/>
              <a:ext cx="512046" cy="2"/>
            </a:xfrm>
            <a:prstGeom prst="line">
              <a:avLst/>
            </a:prstGeom>
            <a:ln w="25400">
              <a:solidFill>
                <a:srgbClr val="F0810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564E133-BA31-CB32-0B6E-BC5D2C4AF746}"/>
                </a:ext>
              </a:extLst>
            </p:cNvPr>
            <p:cNvCxnSpPr/>
            <p:nvPr/>
          </p:nvCxnSpPr>
          <p:spPr>
            <a:xfrm flipV="1">
              <a:off x="10418231" y="10471165"/>
              <a:ext cx="758089" cy="1071796"/>
            </a:xfrm>
            <a:prstGeom prst="line">
              <a:avLst/>
            </a:prstGeom>
            <a:ln w="25400">
              <a:solidFill>
                <a:srgbClr val="F0810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6DD240F-209E-74F4-054D-85FC230E9C65}"/>
                </a:ext>
              </a:extLst>
            </p:cNvPr>
            <p:cNvSpPr/>
            <p:nvPr/>
          </p:nvSpPr>
          <p:spPr>
            <a:xfrm>
              <a:off x="9906183" y="6168828"/>
              <a:ext cx="4556774" cy="4556771"/>
            </a:xfrm>
            <a:prstGeom prst="ellipse">
              <a:avLst/>
            </a:prstGeom>
            <a:pattFill prst="wdUpDiag">
              <a:fgClr>
                <a:srgbClr val="F79F47"/>
              </a:fgClr>
              <a:bgClr>
                <a:srgbClr val="FF5929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9DA2A3C-463B-91BE-A6CE-C5DF1898ACFB}"/>
                </a:ext>
              </a:extLst>
            </p:cNvPr>
            <p:cNvSpPr/>
            <p:nvPr/>
          </p:nvSpPr>
          <p:spPr>
            <a:xfrm>
              <a:off x="9861742" y="6168828"/>
              <a:ext cx="4666061" cy="4556771"/>
            </a:xfrm>
            <a:prstGeom prst="ellipse">
              <a:avLst/>
            </a:prstGeom>
            <a:solidFill>
              <a:srgbClr val="011A2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93C6E0E-D762-9CC9-FE01-A4ED48FFA094}"/>
                </a:ext>
              </a:extLst>
            </p:cNvPr>
            <p:cNvSpPr/>
            <p:nvPr/>
          </p:nvSpPr>
          <p:spPr>
            <a:xfrm>
              <a:off x="10418229" y="6725159"/>
              <a:ext cx="3539030" cy="345265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800" b="1" dirty="0">
                  <a:solidFill>
                    <a:srgbClr val="011A27"/>
                  </a:solidFill>
                  <a:latin typeface="Century Gothic" panose="020B0502020202020204" pitchFamily="34" charset="0"/>
                </a:rPr>
                <a:t>Decision Point</a:t>
              </a:r>
            </a:p>
          </p:txBody>
        </p:sp>
        <p:sp>
          <p:nvSpPr>
            <p:cNvPr id="16" name="Rectangle: Rounded Corners 5">
              <a:extLst>
                <a:ext uri="{FF2B5EF4-FFF2-40B4-BE49-F238E27FC236}">
                  <a16:creationId xmlns:a16="http://schemas.microsoft.com/office/drawing/2014/main" id="{3613DAE3-5177-8ECC-2C03-20E797FA7B07}"/>
                </a:ext>
              </a:extLst>
            </p:cNvPr>
            <p:cNvSpPr/>
            <p:nvPr/>
          </p:nvSpPr>
          <p:spPr>
            <a:xfrm>
              <a:off x="5357902" y="4873914"/>
              <a:ext cx="4548281" cy="955113"/>
            </a:xfrm>
            <a:prstGeom prst="roundRect">
              <a:avLst>
                <a:gd name="adj" fmla="val 50000"/>
              </a:avLst>
            </a:prstGeom>
            <a:solidFill>
              <a:srgbClr val="F081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ID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Your text here</a:t>
              </a:r>
            </a:p>
          </p:txBody>
        </p:sp>
        <p:sp>
          <p:nvSpPr>
            <p:cNvPr id="17" name="Rectangle: Rounded Corners 6">
              <a:extLst>
                <a:ext uri="{FF2B5EF4-FFF2-40B4-BE49-F238E27FC236}">
                  <a16:creationId xmlns:a16="http://schemas.microsoft.com/office/drawing/2014/main" id="{E92AB917-9D23-6BB5-4659-82638D2F3F6D}"/>
                </a:ext>
              </a:extLst>
            </p:cNvPr>
            <p:cNvSpPr/>
            <p:nvPr/>
          </p:nvSpPr>
          <p:spPr>
            <a:xfrm>
              <a:off x="4333006" y="7969657"/>
              <a:ext cx="4548281" cy="955113"/>
            </a:xfrm>
            <a:prstGeom prst="roundRect">
              <a:avLst>
                <a:gd name="adj" fmla="val 50000"/>
              </a:avLst>
            </a:prstGeom>
            <a:solidFill>
              <a:srgbClr val="F081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ID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Your </a:t>
              </a:r>
              <a:r>
                <a:rPr lang="en-ID" b="1">
                  <a:solidFill>
                    <a:schemeClr val="bg1"/>
                  </a:solidFill>
                  <a:latin typeface="Century Gothic" panose="020B0502020202020204" pitchFamily="34" charset="0"/>
                </a:rPr>
                <a:t>text here</a:t>
              </a:r>
              <a:endParaRPr lang="en-ID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8" name="Rectangle: Rounded Corners 11">
              <a:extLst>
                <a:ext uri="{FF2B5EF4-FFF2-40B4-BE49-F238E27FC236}">
                  <a16:creationId xmlns:a16="http://schemas.microsoft.com/office/drawing/2014/main" id="{56D71B8B-922D-6A7B-F521-CFAFF73BCA70}"/>
                </a:ext>
              </a:extLst>
            </p:cNvPr>
            <p:cNvSpPr/>
            <p:nvPr/>
          </p:nvSpPr>
          <p:spPr>
            <a:xfrm>
              <a:off x="5357902" y="11065399"/>
              <a:ext cx="4548281" cy="955113"/>
            </a:xfrm>
            <a:prstGeom prst="roundRect">
              <a:avLst>
                <a:gd name="adj" fmla="val 50000"/>
              </a:avLst>
            </a:prstGeom>
            <a:solidFill>
              <a:srgbClr val="F081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ID" b="1">
                  <a:solidFill>
                    <a:schemeClr val="bg1"/>
                  </a:solidFill>
                  <a:latin typeface="Century Gothic" panose="020B0502020202020204" pitchFamily="34" charset="0"/>
                </a:rPr>
                <a:t>Your text here</a:t>
              </a:r>
              <a:endParaRPr lang="en-ID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F21FB6F0-4B19-7094-C5D3-879E1701A404}"/>
                </a:ext>
              </a:extLst>
            </p:cNvPr>
            <p:cNvSpPr/>
            <p:nvPr/>
          </p:nvSpPr>
          <p:spPr>
            <a:xfrm>
              <a:off x="10966988" y="6213932"/>
              <a:ext cx="418663" cy="418662"/>
            </a:xfrm>
            <a:prstGeom prst="ellipse">
              <a:avLst/>
            </a:prstGeom>
            <a:solidFill>
              <a:srgbClr val="F0810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711A77E7-E389-50EE-CD65-AA8CFD3029EC}"/>
                </a:ext>
              </a:extLst>
            </p:cNvPr>
            <p:cNvSpPr/>
            <p:nvPr/>
          </p:nvSpPr>
          <p:spPr>
            <a:xfrm>
              <a:off x="9696852" y="8237881"/>
              <a:ext cx="418663" cy="418662"/>
            </a:xfrm>
            <a:prstGeom prst="ellipse">
              <a:avLst/>
            </a:prstGeom>
            <a:solidFill>
              <a:srgbClr val="F0810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70E2D2C5-5764-EE68-B5F9-34E0407D0FD9}"/>
                </a:ext>
              </a:extLst>
            </p:cNvPr>
            <p:cNvSpPr/>
            <p:nvPr/>
          </p:nvSpPr>
          <p:spPr>
            <a:xfrm flipV="1">
              <a:off x="10966988" y="10261834"/>
              <a:ext cx="418663" cy="418662"/>
            </a:xfrm>
            <a:prstGeom prst="ellipse">
              <a:avLst/>
            </a:prstGeom>
            <a:solidFill>
              <a:srgbClr val="F0810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" name="Rectangle: Rounded Corners 35">
              <a:extLst>
                <a:ext uri="{FF2B5EF4-FFF2-40B4-BE49-F238E27FC236}">
                  <a16:creationId xmlns:a16="http://schemas.microsoft.com/office/drawing/2014/main" id="{BE6C0B38-1892-7EEC-FFED-49457B92931C}"/>
                </a:ext>
              </a:extLst>
            </p:cNvPr>
            <p:cNvSpPr/>
            <p:nvPr/>
          </p:nvSpPr>
          <p:spPr>
            <a:xfrm flipH="1">
              <a:off x="14462961" y="4873914"/>
              <a:ext cx="4556774" cy="955113"/>
            </a:xfrm>
            <a:prstGeom prst="roundRect">
              <a:avLst>
                <a:gd name="adj" fmla="val 50000"/>
              </a:avLst>
            </a:prstGeom>
            <a:solidFill>
              <a:srgbClr val="0638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ID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Your text here</a:t>
              </a:r>
            </a:p>
          </p:txBody>
        </p:sp>
        <p:sp>
          <p:nvSpPr>
            <p:cNvPr id="26" name="Rectangle: Rounded Corners 36">
              <a:extLst>
                <a:ext uri="{FF2B5EF4-FFF2-40B4-BE49-F238E27FC236}">
                  <a16:creationId xmlns:a16="http://schemas.microsoft.com/office/drawing/2014/main" id="{81D5E728-71B7-774D-7549-3E69F4C840DF}"/>
                </a:ext>
              </a:extLst>
            </p:cNvPr>
            <p:cNvSpPr/>
            <p:nvPr/>
          </p:nvSpPr>
          <p:spPr>
            <a:xfrm flipH="1">
              <a:off x="15487854" y="7969657"/>
              <a:ext cx="4556774" cy="955113"/>
            </a:xfrm>
            <a:prstGeom prst="roundRect">
              <a:avLst>
                <a:gd name="adj" fmla="val 50000"/>
              </a:avLst>
            </a:prstGeom>
            <a:solidFill>
              <a:srgbClr val="0638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ID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Your </a:t>
              </a:r>
              <a:r>
                <a:rPr lang="en-ID" b="1">
                  <a:solidFill>
                    <a:schemeClr val="bg1"/>
                  </a:solidFill>
                  <a:latin typeface="Century Gothic" panose="020B0502020202020204" pitchFamily="34" charset="0"/>
                </a:rPr>
                <a:t>text here</a:t>
              </a:r>
              <a:endParaRPr lang="en-ID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7" name="Rectangle: Rounded Corners 39">
              <a:extLst>
                <a:ext uri="{FF2B5EF4-FFF2-40B4-BE49-F238E27FC236}">
                  <a16:creationId xmlns:a16="http://schemas.microsoft.com/office/drawing/2014/main" id="{48D1E03D-D30C-9360-A421-1E33A4FCC094}"/>
                </a:ext>
              </a:extLst>
            </p:cNvPr>
            <p:cNvSpPr/>
            <p:nvPr/>
          </p:nvSpPr>
          <p:spPr>
            <a:xfrm flipH="1">
              <a:off x="14462961" y="11065399"/>
              <a:ext cx="4556774" cy="955113"/>
            </a:xfrm>
            <a:prstGeom prst="roundRect">
              <a:avLst>
                <a:gd name="adj" fmla="val 50000"/>
              </a:avLst>
            </a:prstGeom>
            <a:solidFill>
              <a:srgbClr val="0638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ID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Your </a:t>
              </a:r>
              <a:r>
                <a:rPr lang="en-ID" b="1">
                  <a:solidFill>
                    <a:schemeClr val="bg1"/>
                  </a:solidFill>
                  <a:latin typeface="Century Gothic" panose="020B0502020202020204" pitchFamily="34" charset="0"/>
                </a:rPr>
                <a:t>text here</a:t>
              </a:r>
              <a:endParaRPr lang="en-ID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FB64AB6-9460-9D8F-5607-BDA201374B83}"/>
                </a:ext>
              </a:extLst>
            </p:cNvPr>
            <p:cNvSpPr/>
            <p:nvPr/>
          </p:nvSpPr>
          <p:spPr>
            <a:xfrm flipH="1">
              <a:off x="12983493" y="6213932"/>
              <a:ext cx="418663" cy="418662"/>
            </a:xfrm>
            <a:prstGeom prst="ellipse">
              <a:avLst/>
            </a:prstGeom>
            <a:solidFill>
              <a:srgbClr val="06385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7137814-1FCA-5A16-C73D-983E5B73769E}"/>
                </a:ext>
              </a:extLst>
            </p:cNvPr>
            <p:cNvSpPr/>
            <p:nvPr/>
          </p:nvSpPr>
          <p:spPr>
            <a:xfrm flipH="1">
              <a:off x="14253628" y="8237881"/>
              <a:ext cx="418663" cy="418662"/>
            </a:xfrm>
            <a:prstGeom prst="ellipse">
              <a:avLst/>
            </a:prstGeom>
            <a:solidFill>
              <a:srgbClr val="06385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BC031E0A-4031-2248-73BC-A78D5D2C109D}"/>
                </a:ext>
              </a:extLst>
            </p:cNvPr>
            <p:cNvSpPr/>
            <p:nvPr/>
          </p:nvSpPr>
          <p:spPr>
            <a:xfrm flipH="1" flipV="1">
              <a:off x="12983493" y="10261834"/>
              <a:ext cx="418663" cy="418662"/>
            </a:xfrm>
            <a:prstGeom prst="ellipse">
              <a:avLst/>
            </a:prstGeom>
            <a:solidFill>
              <a:srgbClr val="06385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1" name="Rectangle: Rounded Corners 53">
              <a:extLst>
                <a:ext uri="{FF2B5EF4-FFF2-40B4-BE49-F238E27FC236}">
                  <a16:creationId xmlns:a16="http://schemas.microsoft.com/office/drawing/2014/main" id="{B835B773-7107-3843-8613-F71A71EE0833}"/>
                </a:ext>
              </a:extLst>
            </p:cNvPr>
            <p:cNvSpPr/>
            <p:nvPr/>
          </p:nvSpPr>
          <p:spPr>
            <a:xfrm>
              <a:off x="2366681" y="4209463"/>
              <a:ext cx="2354106" cy="649299"/>
            </a:xfrm>
            <a:prstGeom prst="roundRect">
              <a:avLst>
                <a:gd name="adj" fmla="val 50000"/>
              </a:avLst>
            </a:prstGeom>
            <a:solidFill>
              <a:srgbClr val="E6DF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b="1" dirty="0">
                  <a:solidFill>
                    <a:srgbClr val="063852"/>
                  </a:solidFill>
                  <a:latin typeface="Century Gothic" panose="020B0502020202020204" pitchFamily="34" charset="0"/>
                  <a:cs typeface="Poppins Medium" pitchFamily="2" charset="77"/>
                </a:rPr>
                <a:t>YES</a:t>
              </a:r>
            </a:p>
          </p:txBody>
        </p:sp>
        <p:sp>
          <p:nvSpPr>
            <p:cNvPr id="32" name="Rectangle: Rounded Corners 54">
              <a:extLst>
                <a:ext uri="{FF2B5EF4-FFF2-40B4-BE49-F238E27FC236}">
                  <a16:creationId xmlns:a16="http://schemas.microsoft.com/office/drawing/2014/main" id="{07775A81-831D-F4AA-74F4-B61EEB096E7A}"/>
                </a:ext>
              </a:extLst>
            </p:cNvPr>
            <p:cNvSpPr/>
            <p:nvPr/>
          </p:nvSpPr>
          <p:spPr>
            <a:xfrm>
              <a:off x="2366681" y="5861842"/>
              <a:ext cx="2354106" cy="649299"/>
            </a:xfrm>
            <a:prstGeom prst="roundRect">
              <a:avLst>
                <a:gd name="adj" fmla="val 50000"/>
              </a:avLst>
            </a:prstGeom>
            <a:solidFill>
              <a:srgbClr val="E6DF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b="1">
                  <a:solidFill>
                    <a:srgbClr val="063852"/>
                  </a:solidFill>
                  <a:latin typeface="Century Gothic" panose="020B0502020202020204" pitchFamily="34" charset="0"/>
                  <a:cs typeface="Poppins Medium" pitchFamily="2" charset="77"/>
                </a:rPr>
                <a:t>NO</a:t>
              </a:r>
              <a:endParaRPr lang="en-ID" b="1" dirty="0">
                <a:solidFill>
                  <a:srgbClr val="063852"/>
                </a:solidFill>
                <a:latin typeface="Century Gothic" panose="020B0502020202020204" pitchFamily="34" charset="0"/>
                <a:cs typeface="Poppins Medium" pitchFamily="2" charset="77"/>
              </a:endParaRP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6E8DA3C1-63A4-9E5A-959F-E54F16C9AAC5}"/>
                </a:ext>
              </a:extLst>
            </p:cNvPr>
            <p:cNvCxnSpPr/>
            <p:nvPr/>
          </p:nvCxnSpPr>
          <p:spPr>
            <a:xfrm flipV="1">
              <a:off x="4724035" y="4529133"/>
              <a:ext cx="331373" cy="2"/>
            </a:xfrm>
            <a:prstGeom prst="line">
              <a:avLst/>
            </a:prstGeom>
            <a:ln w="25400">
              <a:solidFill>
                <a:srgbClr val="F0810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FDE948FB-4F8A-453A-2680-D57E3B449C10}"/>
                </a:ext>
              </a:extLst>
            </p:cNvPr>
            <p:cNvCxnSpPr/>
            <p:nvPr/>
          </p:nvCxnSpPr>
          <p:spPr>
            <a:xfrm>
              <a:off x="5055407" y="4529133"/>
              <a:ext cx="490600" cy="429511"/>
            </a:xfrm>
            <a:prstGeom prst="line">
              <a:avLst/>
            </a:prstGeom>
            <a:ln w="25400">
              <a:solidFill>
                <a:srgbClr val="F0810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B946829-BD84-BD87-611F-E80AB19BA807}"/>
                </a:ext>
              </a:extLst>
            </p:cNvPr>
            <p:cNvCxnSpPr/>
            <p:nvPr/>
          </p:nvCxnSpPr>
          <p:spPr>
            <a:xfrm rot="10800000" flipH="1" flipV="1">
              <a:off x="4729868" y="6173806"/>
              <a:ext cx="331373" cy="2"/>
            </a:xfrm>
            <a:prstGeom prst="line">
              <a:avLst/>
            </a:prstGeom>
            <a:ln w="25400">
              <a:solidFill>
                <a:srgbClr val="F0810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47A5FFD2-7841-E65F-7D33-60BB042E8CE1}"/>
                </a:ext>
              </a:extLst>
            </p:cNvPr>
            <p:cNvCxnSpPr/>
            <p:nvPr/>
          </p:nvCxnSpPr>
          <p:spPr>
            <a:xfrm rot="10800000" flipH="1">
              <a:off x="5061241" y="5744295"/>
              <a:ext cx="490600" cy="429511"/>
            </a:xfrm>
            <a:prstGeom prst="line">
              <a:avLst/>
            </a:prstGeom>
            <a:ln w="25400">
              <a:solidFill>
                <a:srgbClr val="F0810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: Rounded Corners 67">
              <a:extLst>
                <a:ext uri="{FF2B5EF4-FFF2-40B4-BE49-F238E27FC236}">
                  <a16:creationId xmlns:a16="http://schemas.microsoft.com/office/drawing/2014/main" id="{046A24EF-BBED-BD04-6F77-2857BF111C80}"/>
                </a:ext>
              </a:extLst>
            </p:cNvPr>
            <p:cNvSpPr/>
            <p:nvPr/>
          </p:nvSpPr>
          <p:spPr>
            <a:xfrm>
              <a:off x="2366681" y="10392122"/>
              <a:ext cx="2354106" cy="649299"/>
            </a:xfrm>
            <a:prstGeom prst="roundRect">
              <a:avLst>
                <a:gd name="adj" fmla="val 50000"/>
              </a:avLst>
            </a:prstGeom>
            <a:solidFill>
              <a:srgbClr val="E6DF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b="1" dirty="0">
                  <a:solidFill>
                    <a:srgbClr val="063852"/>
                  </a:solidFill>
                  <a:latin typeface="Century Gothic" panose="020B0502020202020204" pitchFamily="34" charset="0"/>
                  <a:cs typeface="Poppins Medium" pitchFamily="2" charset="77"/>
                </a:rPr>
                <a:t>YES</a:t>
              </a:r>
            </a:p>
          </p:txBody>
        </p:sp>
        <p:sp>
          <p:nvSpPr>
            <p:cNvPr id="38" name="Rectangle: Rounded Corners 68">
              <a:extLst>
                <a:ext uri="{FF2B5EF4-FFF2-40B4-BE49-F238E27FC236}">
                  <a16:creationId xmlns:a16="http://schemas.microsoft.com/office/drawing/2014/main" id="{952BC05E-E309-A154-1826-A9A3BE885B4B}"/>
                </a:ext>
              </a:extLst>
            </p:cNvPr>
            <p:cNvSpPr/>
            <p:nvPr/>
          </p:nvSpPr>
          <p:spPr>
            <a:xfrm>
              <a:off x="2366681" y="12044500"/>
              <a:ext cx="2354106" cy="649299"/>
            </a:xfrm>
            <a:prstGeom prst="roundRect">
              <a:avLst>
                <a:gd name="adj" fmla="val 50000"/>
              </a:avLst>
            </a:prstGeom>
            <a:solidFill>
              <a:srgbClr val="E6DF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b="1">
                  <a:solidFill>
                    <a:srgbClr val="063852"/>
                  </a:solidFill>
                  <a:latin typeface="Century Gothic" panose="020B0502020202020204" pitchFamily="34" charset="0"/>
                  <a:cs typeface="Poppins Medium" pitchFamily="2" charset="77"/>
                </a:rPr>
                <a:t>NO</a:t>
              </a:r>
              <a:endParaRPr lang="en-ID" b="1" dirty="0">
                <a:solidFill>
                  <a:srgbClr val="063852"/>
                </a:solidFill>
                <a:latin typeface="Century Gothic" panose="020B0502020202020204" pitchFamily="34" charset="0"/>
                <a:cs typeface="Poppins Medium" pitchFamily="2" charset="77"/>
              </a:endParaRP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F8B512D-8CB6-1606-5295-06CF991CD8F0}"/>
                </a:ext>
              </a:extLst>
            </p:cNvPr>
            <p:cNvCxnSpPr/>
            <p:nvPr/>
          </p:nvCxnSpPr>
          <p:spPr>
            <a:xfrm flipV="1">
              <a:off x="4724035" y="10711792"/>
              <a:ext cx="331373" cy="2"/>
            </a:xfrm>
            <a:prstGeom prst="line">
              <a:avLst/>
            </a:prstGeom>
            <a:ln w="25400">
              <a:solidFill>
                <a:srgbClr val="F0810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B462AB7-00A6-8120-6E2C-BB632325970C}"/>
                </a:ext>
              </a:extLst>
            </p:cNvPr>
            <p:cNvCxnSpPr/>
            <p:nvPr/>
          </p:nvCxnSpPr>
          <p:spPr>
            <a:xfrm>
              <a:off x="5055407" y="10711792"/>
              <a:ext cx="490600" cy="429513"/>
            </a:xfrm>
            <a:prstGeom prst="line">
              <a:avLst/>
            </a:prstGeom>
            <a:ln w="25400">
              <a:solidFill>
                <a:srgbClr val="F0810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2A30FC39-CCCB-1743-1A32-662F62B610B8}"/>
                </a:ext>
              </a:extLst>
            </p:cNvPr>
            <p:cNvCxnSpPr/>
            <p:nvPr/>
          </p:nvCxnSpPr>
          <p:spPr>
            <a:xfrm rot="10800000" flipH="1" flipV="1">
              <a:off x="4729868" y="12356465"/>
              <a:ext cx="331373" cy="2"/>
            </a:xfrm>
            <a:prstGeom prst="line">
              <a:avLst/>
            </a:prstGeom>
            <a:ln w="25400">
              <a:solidFill>
                <a:srgbClr val="F0810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D38AA02-A86D-48DC-6C70-4B6B38686473}"/>
                </a:ext>
              </a:extLst>
            </p:cNvPr>
            <p:cNvCxnSpPr/>
            <p:nvPr/>
          </p:nvCxnSpPr>
          <p:spPr>
            <a:xfrm rot="10800000" flipH="1">
              <a:off x="5061241" y="11926954"/>
              <a:ext cx="490600" cy="429513"/>
            </a:xfrm>
            <a:prstGeom prst="line">
              <a:avLst/>
            </a:prstGeom>
            <a:ln w="25400">
              <a:solidFill>
                <a:srgbClr val="F0810F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: Rounded Corners 76">
              <a:extLst>
                <a:ext uri="{FF2B5EF4-FFF2-40B4-BE49-F238E27FC236}">
                  <a16:creationId xmlns:a16="http://schemas.microsoft.com/office/drawing/2014/main" id="{E32DE1FC-AE9D-BCE8-10A0-FA8D07BDF423}"/>
                </a:ext>
              </a:extLst>
            </p:cNvPr>
            <p:cNvSpPr/>
            <p:nvPr/>
          </p:nvSpPr>
          <p:spPr>
            <a:xfrm flipH="1">
              <a:off x="19655580" y="4209463"/>
              <a:ext cx="2354106" cy="649299"/>
            </a:xfrm>
            <a:prstGeom prst="roundRect">
              <a:avLst>
                <a:gd name="adj" fmla="val 50000"/>
              </a:avLst>
            </a:prstGeom>
            <a:solidFill>
              <a:srgbClr val="E6DF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b="1" dirty="0">
                  <a:solidFill>
                    <a:srgbClr val="063852"/>
                  </a:solidFill>
                  <a:latin typeface="Century Gothic" panose="020B0502020202020204" pitchFamily="34" charset="0"/>
                  <a:cs typeface="Poppins Medium" pitchFamily="2" charset="77"/>
                </a:rPr>
                <a:t>YES</a:t>
              </a:r>
            </a:p>
          </p:txBody>
        </p:sp>
        <p:sp>
          <p:nvSpPr>
            <p:cNvPr id="44" name="Rectangle: Rounded Corners 77">
              <a:extLst>
                <a:ext uri="{FF2B5EF4-FFF2-40B4-BE49-F238E27FC236}">
                  <a16:creationId xmlns:a16="http://schemas.microsoft.com/office/drawing/2014/main" id="{55AD511C-FED3-59FA-C3E5-898763E9227B}"/>
                </a:ext>
              </a:extLst>
            </p:cNvPr>
            <p:cNvSpPr/>
            <p:nvPr/>
          </p:nvSpPr>
          <p:spPr>
            <a:xfrm flipH="1">
              <a:off x="19655579" y="5861843"/>
              <a:ext cx="2354106" cy="649299"/>
            </a:xfrm>
            <a:prstGeom prst="roundRect">
              <a:avLst>
                <a:gd name="adj" fmla="val 50000"/>
              </a:avLst>
            </a:prstGeom>
            <a:solidFill>
              <a:srgbClr val="E6DF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b="1">
                  <a:solidFill>
                    <a:srgbClr val="063852"/>
                  </a:solidFill>
                  <a:latin typeface="Century Gothic" panose="020B0502020202020204" pitchFamily="34" charset="0"/>
                  <a:cs typeface="Poppins Medium" pitchFamily="2" charset="77"/>
                </a:rPr>
                <a:t>NO</a:t>
              </a:r>
              <a:endParaRPr lang="en-ID" b="1" dirty="0">
                <a:solidFill>
                  <a:srgbClr val="063852"/>
                </a:solidFill>
                <a:latin typeface="Century Gothic" panose="020B0502020202020204" pitchFamily="34" charset="0"/>
                <a:cs typeface="Poppins Medium" pitchFamily="2" charset="77"/>
              </a:endParaRP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6D9C8E49-7835-BA1A-6BC0-4A3608AD18A2}"/>
                </a:ext>
              </a:extLst>
            </p:cNvPr>
            <p:cNvCxnSpPr/>
            <p:nvPr/>
          </p:nvCxnSpPr>
          <p:spPr>
            <a:xfrm flipH="1" flipV="1">
              <a:off x="19320958" y="4529133"/>
              <a:ext cx="331373" cy="2"/>
            </a:xfrm>
            <a:prstGeom prst="line">
              <a:avLst/>
            </a:prstGeom>
            <a:ln w="25400">
              <a:solidFill>
                <a:srgbClr val="063852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49DB2115-87BC-0949-A2E5-244305B40313}"/>
                </a:ext>
              </a:extLst>
            </p:cNvPr>
            <p:cNvCxnSpPr/>
            <p:nvPr/>
          </p:nvCxnSpPr>
          <p:spPr>
            <a:xfrm flipH="1">
              <a:off x="18830357" y="4529133"/>
              <a:ext cx="490600" cy="429513"/>
            </a:xfrm>
            <a:prstGeom prst="line">
              <a:avLst/>
            </a:prstGeom>
            <a:ln w="25400">
              <a:solidFill>
                <a:srgbClr val="063852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B8991A71-A9DA-04FD-4987-D1C418F0A1EC}"/>
                </a:ext>
              </a:extLst>
            </p:cNvPr>
            <p:cNvCxnSpPr/>
            <p:nvPr/>
          </p:nvCxnSpPr>
          <p:spPr>
            <a:xfrm rot="10800000" flipV="1">
              <a:off x="19315126" y="6173808"/>
              <a:ext cx="331373" cy="2"/>
            </a:xfrm>
            <a:prstGeom prst="line">
              <a:avLst/>
            </a:prstGeom>
            <a:ln w="25400">
              <a:solidFill>
                <a:srgbClr val="063852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7CB8A14A-56DB-813F-0E19-F21E4D6328AA}"/>
                </a:ext>
              </a:extLst>
            </p:cNvPr>
            <p:cNvCxnSpPr/>
            <p:nvPr/>
          </p:nvCxnSpPr>
          <p:spPr>
            <a:xfrm rot="10800000">
              <a:off x="18824524" y="5744295"/>
              <a:ext cx="490600" cy="429513"/>
            </a:xfrm>
            <a:prstGeom prst="line">
              <a:avLst/>
            </a:prstGeom>
            <a:ln w="25400">
              <a:solidFill>
                <a:srgbClr val="063852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: Rounded Corners 85">
              <a:extLst>
                <a:ext uri="{FF2B5EF4-FFF2-40B4-BE49-F238E27FC236}">
                  <a16:creationId xmlns:a16="http://schemas.microsoft.com/office/drawing/2014/main" id="{4912E938-FA23-79A9-FE02-40674B1AFA22}"/>
                </a:ext>
              </a:extLst>
            </p:cNvPr>
            <p:cNvSpPr/>
            <p:nvPr/>
          </p:nvSpPr>
          <p:spPr>
            <a:xfrm flipH="1">
              <a:off x="19655577" y="10392122"/>
              <a:ext cx="2354106" cy="649299"/>
            </a:xfrm>
            <a:prstGeom prst="roundRect">
              <a:avLst>
                <a:gd name="adj" fmla="val 50000"/>
              </a:avLst>
            </a:prstGeom>
            <a:solidFill>
              <a:srgbClr val="E6DF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b="1">
                  <a:solidFill>
                    <a:srgbClr val="063852"/>
                  </a:solidFill>
                  <a:latin typeface="Century Gothic" panose="020B0502020202020204" pitchFamily="34" charset="0"/>
                  <a:cs typeface="Poppins Medium" pitchFamily="2" charset="77"/>
                </a:rPr>
                <a:t>YES</a:t>
              </a:r>
              <a:endParaRPr lang="en-ID" b="1" dirty="0">
                <a:solidFill>
                  <a:srgbClr val="063852"/>
                </a:solidFill>
                <a:latin typeface="Century Gothic" panose="020B0502020202020204" pitchFamily="34" charset="0"/>
                <a:cs typeface="Poppins Medium" pitchFamily="2" charset="77"/>
              </a:endParaRPr>
            </a:p>
          </p:txBody>
        </p:sp>
        <p:sp>
          <p:nvSpPr>
            <p:cNvPr id="50" name="Rectangle: Rounded Corners 86">
              <a:extLst>
                <a:ext uri="{FF2B5EF4-FFF2-40B4-BE49-F238E27FC236}">
                  <a16:creationId xmlns:a16="http://schemas.microsoft.com/office/drawing/2014/main" id="{E96CF4D8-0A32-7931-E200-194EB64CCAE6}"/>
                </a:ext>
              </a:extLst>
            </p:cNvPr>
            <p:cNvSpPr/>
            <p:nvPr/>
          </p:nvSpPr>
          <p:spPr>
            <a:xfrm flipH="1">
              <a:off x="19655577" y="12044502"/>
              <a:ext cx="2354106" cy="649299"/>
            </a:xfrm>
            <a:prstGeom prst="roundRect">
              <a:avLst>
                <a:gd name="adj" fmla="val 50000"/>
              </a:avLst>
            </a:prstGeom>
            <a:solidFill>
              <a:srgbClr val="E6DF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b="1">
                  <a:solidFill>
                    <a:srgbClr val="063852"/>
                  </a:solidFill>
                  <a:latin typeface="Century Gothic" panose="020B0502020202020204" pitchFamily="34" charset="0"/>
                  <a:cs typeface="Poppins Medium" pitchFamily="2" charset="77"/>
                </a:rPr>
                <a:t>NO</a:t>
              </a:r>
              <a:endParaRPr lang="en-ID" b="1" dirty="0">
                <a:solidFill>
                  <a:srgbClr val="063852"/>
                </a:solidFill>
                <a:latin typeface="Century Gothic" panose="020B0502020202020204" pitchFamily="34" charset="0"/>
                <a:cs typeface="Poppins Medium" pitchFamily="2" charset="77"/>
              </a:endParaRPr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0309497D-29A9-D358-4655-8F41628F1FA2}"/>
                </a:ext>
              </a:extLst>
            </p:cNvPr>
            <p:cNvCxnSpPr/>
            <p:nvPr/>
          </p:nvCxnSpPr>
          <p:spPr>
            <a:xfrm flipH="1" flipV="1">
              <a:off x="19320963" y="10711794"/>
              <a:ext cx="331373" cy="2"/>
            </a:xfrm>
            <a:prstGeom prst="line">
              <a:avLst/>
            </a:prstGeom>
            <a:ln w="25400">
              <a:solidFill>
                <a:srgbClr val="063852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35C5188B-1822-1531-9FF5-E1D05493CB2B}"/>
                </a:ext>
              </a:extLst>
            </p:cNvPr>
            <p:cNvCxnSpPr/>
            <p:nvPr/>
          </p:nvCxnSpPr>
          <p:spPr>
            <a:xfrm flipH="1">
              <a:off x="18830363" y="10711792"/>
              <a:ext cx="490601" cy="429513"/>
            </a:xfrm>
            <a:prstGeom prst="line">
              <a:avLst/>
            </a:prstGeom>
            <a:ln w="25400">
              <a:solidFill>
                <a:srgbClr val="063852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970C5B85-CCD6-167C-7824-7DAE32794D3F}"/>
                </a:ext>
              </a:extLst>
            </p:cNvPr>
            <p:cNvCxnSpPr/>
            <p:nvPr/>
          </p:nvCxnSpPr>
          <p:spPr>
            <a:xfrm rot="10800000" flipV="1">
              <a:off x="19315145" y="12356466"/>
              <a:ext cx="331373" cy="2"/>
            </a:xfrm>
            <a:prstGeom prst="line">
              <a:avLst/>
            </a:prstGeom>
            <a:ln w="25400">
              <a:solidFill>
                <a:srgbClr val="063852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E80C6EF8-347B-751C-AFF5-8A751503173F}"/>
                </a:ext>
              </a:extLst>
            </p:cNvPr>
            <p:cNvCxnSpPr/>
            <p:nvPr/>
          </p:nvCxnSpPr>
          <p:spPr>
            <a:xfrm rot="10800000">
              <a:off x="18824536" y="11926964"/>
              <a:ext cx="490601" cy="429513"/>
            </a:xfrm>
            <a:prstGeom prst="line">
              <a:avLst/>
            </a:prstGeom>
            <a:ln w="25400">
              <a:solidFill>
                <a:srgbClr val="063852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Title 1">
            <a:extLst>
              <a:ext uri="{FF2B5EF4-FFF2-40B4-BE49-F238E27FC236}">
                <a16:creationId xmlns:a16="http://schemas.microsoft.com/office/drawing/2014/main" id="{1C701A4D-F9B8-C53A-7989-7BA45F57C644}"/>
              </a:ext>
            </a:extLst>
          </p:cNvPr>
          <p:cNvSpPr txBox="1">
            <a:spLocks/>
          </p:cNvSpPr>
          <p:nvPr/>
        </p:nvSpPr>
        <p:spPr>
          <a:xfrm>
            <a:off x="1524000" y="166725"/>
            <a:ext cx="9144000" cy="75109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011A27"/>
                </a:solidFill>
                <a:latin typeface="Century Gothic" panose="020B0502020202020204" pitchFamily="34" charset="0"/>
              </a:rPr>
              <a:t>Decision Tree Template</a:t>
            </a:r>
            <a:endParaRPr lang="en-GB" b="1" dirty="0">
              <a:solidFill>
                <a:srgbClr val="011A27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16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31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Tree Template</dc:title>
  <dc:creator>1811</dc:creator>
  <cp:lastModifiedBy>1811</cp:lastModifiedBy>
  <cp:revision>7</cp:revision>
  <dcterms:created xsi:type="dcterms:W3CDTF">2023-07-27T10:56:05Z</dcterms:created>
  <dcterms:modified xsi:type="dcterms:W3CDTF">2023-08-28T05:57:11Z</dcterms:modified>
</cp:coreProperties>
</file>