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24" name="OTLSHAPE_M_6a283b367375415b92b0e5fc4e16a0cc_Connector1"/>
          <p:cNvCxnSpPr/>
          <p:nvPr>
            <p:custDataLst>
              <p:tags r:id="rId2"/>
            </p:custDataLst>
          </p:nvPr>
        </p:nvCxnSpPr>
        <p:spPr>
          <a:xfrm>
            <a:off x="5962937" y="2439589"/>
            <a:ext cx="0" cy="41156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3" name="OTLSHAPE_M_93afb554552a4221a5380f7919409aa7_Connector1"/>
          <p:cNvCxnSpPr/>
          <p:nvPr>
            <p:custDataLst>
              <p:tags r:id="rId3"/>
            </p:custDataLst>
          </p:nvPr>
        </p:nvCxnSpPr>
        <p:spPr>
          <a:xfrm>
            <a:off x="3701521" y="2281785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2" name="OTLSHAPE_M_52743de8bb6d4044896f473898fe9da7_Connector1"/>
          <p:cNvCxnSpPr/>
          <p:nvPr>
            <p:custDataLst>
              <p:tags r:id="rId4"/>
            </p:custDataLst>
          </p:nvPr>
        </p:nvCxnSpPr>
        <p:spPr>
          <a:xfrm>
            <a:off x="1394469" y="2309322"/>
            <a:ext cx="0" cy="605328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1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1264503" y="1847759"/>
            <a:ext cx="0" cy="1066891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98" name="OTLSHAPE_TB_00000000000000000000000000000000_LeftEndCaps"/>
          <p:cNvSpPr txBox="1"/>
          <p:nvPr>
            <p:custDataLst>
              <p:tags r:id="rId6"/>
            </p:custDataLst>
          </p:nvPr>
        </p:nvSpPr>
        <p:spPr>
          <a:xfrm>
            <a:off x="212911" y="2966650"/>
            <a:ext cx="539378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2016</a:t>
            </a:r>
          </a:p>
        </p:txBody>
      </p:sp>
      <p:sp>
        <p:nvSpPr>
          <p:cNvPr id="9099" name="OTLSHAPE_TB_00000000000000000000000000000000_RightEndCaps"/>
          <p:cNvSpPr txBox="1"/>
          <p:nvPr>
            <p:custDataLst>
              <p:tags r:id="rId7"/>
            </p:custDataLst>
          </p:nvPr>
        </p:nvSpPr>
        <p:spPr>
          <a:xfrm>
            <a:off x="8401981" y="2966650"/>
            <a:ext cx="539379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dirty="0">
                <a:solidFill>
                  <a:schemeClr val="accent6">
                    <a:lumMod val="50000"/>
                  </a:schemeClr>
                </a:solidFill>
                <a:latin typeface="Abadi" panose="020B0604020104020204" pitchFamily="34" charset="0"/>
              </a:rPr>
              <a:t>2017</a:t>
            </a:r>
          </a:p>
        </p:txBody>
      </p:sp>
      <p:sp>
        <p:nvSpPr>
          <p:cNvPr id="9100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33120" y="2914650"/>
            <a:ext cx="75057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01" name="OTLSHAPE_TB_00000000000000000000000000000000_ElapsedTim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2" name="OTLSHAPE_TB_00000000000000000000000000000000_TodayMarkerShape" hidden="1"/>
          <p:cNvSpPr/>
          <p:nvPr>
            <p:custDataLst>
              <p:tags r:id="rId10"/>
            </p:custDataLst>
          </p:nvPr>
        </p:nvSpPr>
        <p:spPr>
          <a:xfrm>
            <a:off x="943791" y="3295650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3" name="OTLSHAPE_TB_00000000000000000000000000000000_TodayMarkerText" hidden="1"/>
          <p:cNvSpPr txBox="1"/>
          <p:nvPr>
            <p:custDataLst>
              <p:tags r:id="rId11"/>
            </p:custDataLst>
          </p:nvPr>
        </p:nvSpPr>
        <p:spPr>
          <a:xfrm>
            <a:off x="998220" y="3422650"/>
            <a:ext cx="254878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104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1061720" y="301212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bg1"/>
                </a:solidFill>
                <a:latin typeface="Abadi" panose="020B0604020104020204" pitchFamily="34" charset="0"/>
              </a:rPr>
              <a:t>May</a:t>
            </a:r>
          </a:p>
        </p:txBody>
      </p:sp>
      <p:cxnSp>
        <p:nvCxnSpPr>
          <p:cNvPr id="9105" name="OTLSHAPE_TB_00000000000000000000000000000000_Separator1"/>
          <p:cNvCxnSpPr/>
          <p:nvPr>
            <p:custDataLst>
              <p:tags r:id="rId13"/>
            </p:custDataLst>
          </p:nvPr>
        </p:nvCxnSpPr>
        <p:spPr>
          <a:xfrm>
            <a:off x="1804011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6" name="OTLSHAPE_TB_00000000000000000000000000000000_TimescaleInterval2"/>
          <p:cNvSpPr txBox="1"/>
          <p:nvPr>
            <p:custDataLst>
              <p:tags r:id="rId14"/>
            </p:custDataLst>
          </p:nvPr>
        </p:nvSpPr>
        <p:spPr>
          <a:xfrm>
            <a:off x="1867512" y="301212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bg1"/>
                </a:solidFill>
                <a:latin typeface="Abadi" panose="020B0604020104020204" pitchFamily="34" charset="0"/>
              </a:rPr>
              <a:t>Jun</a:t>
            </a:r>
          </a:p>
        </p:txBody>
      </p:sp>
      <p:cxnSp>
        <p:nvCxnSpPr>
          <p:cNvPr id="9107" name="OTLSHAPE_TB_00000000000000000000000000000000_Separator2"/>
          <p:cNvCxnSpPr/>
          <p:nvPr>
            <p:custDataLst>
              <p:tags r:id="rId15"/>
            </p:custDataLst>
          </p:nvPr>
        </p:nvCxnSpPr>
        <p:spPr>
          <a:xfrm>
            <a:off x="2583810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8" name="OTLSHAPE_TB_00000000000000000000000000000000_TimescaleInterval3"/>
          <p:cNvSpPr txBox="1"/>
          <p:nvPr>
            <p:custDataLst>
              <p:tags r:id="rId16"/>
            </p:custDataLst>
          </p:nvPr>
        </p:nvSpPr>
        <p:spPr>
          <a:xfrm>
            <a:off x="2647310" y="301212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bg1"/>
                </a:solidFill>
                <a:latin typeface="Abadi" panose="020B0604020104020204" pitchFamily="34" charset="0"/>
              </a:rPr>
              <a:t>Jul</a:t>
            </a:r>
          </a:p>
        </p:txBody>
      </p:sp>
      <p:cxnSp>
        <p:nvCxnSpPr>
          <p:cNvPr id="9109" name="OTLSHAPE_TB_00000000000000000000000000000000_Separator3"/>
          <p:cNvCxnSpPr/>
          <p:nvPr>
            <p:custDataLst>
              <p:tags r:id="rId17"/>
            </p:custDataLst>
          </p:nvPr>
        </p:nvCxnSpPr>
        <p:spPr>
          <a:xfrm>
            <a:off x="338960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0" name="OTLSHAPE_TB_00000000000000000000000000000000_TimescaleInterval4"/>
          <p:cNvSpPr txBox="1"/>
          <p:nvPr>
            <p:custDataLst>
              <p:tags r:id="rId18"/>
            </p:custDataLst>
          </p:nvPr>
        </p:nvSpPr>
        <p:spPr>
          <a:xfrm>
            <a:off x="3453102" y="301212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bg1"/>
                </a:solidFill>
                <a:latin typeface="Abadi" panose="020B0604020104020204" pitchFamily="34" charset="0"/>
              </a:rPr>
              <a:t>Aug</a:t>
            </a:r>
          </a:p>
        </p:txBody>
      </p:sp>
      <p:cxnSp>
        <p:nvCxnSpPr>
          <p:cNvPr id="9111" name="OTLSHAPE_TB_00000000000000000000000000000000_Separator4"/>
          <p:cNvCxnSpPr/>
          <p:nvPr>
            <p:custDataLst>
              <p:tags r:id="rId19"/>
            </p:custDataLst>
          </p:nvPr>
        </p:nvCxnSpPr>
        <p:spPr>
          <a:xfrm>
            <a:off x="4195393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2" name="OTLSHAPE_TB_00000000000000000000000000000000_TimescaleInterval5"/>
          <p:cNvSpPr txBox="1"/>
          <p:nvPr>
            <p:custDataLst>
              <p:tags r:id="rId20"/>
            </p:custDataLst>
          </p:nvPr>
        </p:nvSpPr>
        <p:spPr>
          <a:xfrm>
            <a:off x="4258894" y="301212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bg1"/>
                </a:solidFill>
                <a:latin typeface="Abadi" panose="020B0604020104020204" pitchFamily="34" charset="0"/>
              </a:rPr>
              <a:t>Sep</a:t>
            </a:r>
          </a:p>
        </p:txBody>
      </p:sp>
      <p:cxnSp>
        <p:nvCxnSpPr>
          <p:cNvPr id="9113" name="OTLSHAPE_TB_00000000000000000000000000000000_Separator5"/>
          <p:cNvCxnSpPr/>
          <p:nvPr>
            <p:custDataLst>
              <p:tags r:id="rId21"/>
            </p:custDataLst>
          </p:nvPr>
        </p:nvCxnSpPr>
        <p:spPr>
          <a:xfrm>
            <a:off x="497519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4" name="OTLSHAPE_TB_00000000000000000000000000000000_TimescaleInterval6"/>
          <p:cNvSpPr txBox="1"/>
          <p:nvPr>
            <p:custDataLst>
              <p:tags r:id="rId22"/>
            </p:custDataLst>
          </p:nvPr>
        </p:nvSpPr>
        <p:spPr>
          <a:xfrm>
            <a:off x="5038692" y="301212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bg1"/>
                </a:solidFill>
                <a:latin typeface="Abadi" panose="020B0604020104020204" pitchFamily="34" charset="0"/>
              </a:rPr>
              <a:t>Oct</a:t>
            </a:r>
          </a:p>
        </p:txBody>
      </p:sp>
      <p:cxnSp>
        <p:nvCxnSpPr>
          <p:cNvPr id="9115" name="OTLSHAPE_TB_00000000000000000000000000000000_Separator6"/>
          <p:cNvCxnSpPr/>
          <p:nvPr>
            <p:custDataLst>
              <p:tags r:id="rId23"/>
            </p:custDataLst>
          </p:nvPr>
        </p:nvCxnSpPr>
        <p:spPr>
          <a:xfrm>
            <a:off x="5780984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6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5844484" y="301212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bg1"/>
                </a:solidFill>
                <a:latin typeface="Abadi" panose="020B0604020104020204" pitchFamily="34" charset="0"/>
              </a:rPr>
              <a:t>Nov</a:t>
            </a:r>
          </a:p>
        </p:txBody>
      </p:sp>
      <p:cxnSp>
        <p:nvCxnSpPr>
          <p:cNvPr id="9117" name="OTLSHAPE_TB_00000000000000000000000000000000_Separator7"/>
          <p:cNvCxnSpPr/>
          <p:nvPr>
            <p:custDataLst>
              <p:tags r:id="rId25"/>
            </p:custDataLst>
          </p:nvPr>
        </p:nvCxnSpPr>
        <p:spPr>
          <a:xfrm>
            <a:off x="656078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8" name="OTLSHAPE_TB_00000000000000000000000000000000_TimescaleInterval8"/>
          <p:cNvSpPr txBox="1"/>
          <p:nvPr>
            <p:custDataLst>
              <p:tags r:id="rId26"/>
            </p:custDataLst>
          </p:nvPr>
        </p:nvSpPr>
        <p:spPr>
          <a:xfrm>
            <a:off x="6624282" y="301212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bg1"/>
                </a:solidFill>
                <a:latin typeface="Abadi" panose="020B0604020104020204" pitchFamily="34" charset="0"/>
              </a:rPr>
              <a:t>Dec</a:t>
            </a:r>
          </a:p>
        </p:txBody>
      </p:sp>
      <p:cxnSp>
        <p:nvCxnSpPr>
          <p:cNvPr id="9119" name="OTLSHAPE_TB_00000000000000000000000000000000_Separator8"/>
          <p:cNvCxnSpPr/>
          <p:nvPr>
            <p:custDataLst>
              <p:tags r:id="rId27"/>
            </p:custDataLst>
          </p:nvPr>
        </p:nvCxnSpPr>
        <p:spPr>
          <a:xfrm>
            <a:off x="7366574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20" name="OTLSHAPE_TB_00000000000000000000000000000000_TimescaleInterval9"/>
          <p:cNvSpPr txBox="1"/>
          <p:nvPr>
            <p:custDataLst>
              <p:tags r:id="rId28"/>
            </p:custDataLst>
          </p:nvPr>
        </p:nvSpPr>
        <p:spPr>
          <a:xfrm>
            <a:off x="7430074" y="301212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bg1"/>
                </a:solidFill>
                <a:latin typeface="Abadi" panose="020B0604020104020204" pitchFamily="34" charset="0"/>
              </a:rPr>
              <a:t>2017</a:t>
            </a:r>
          </a:p>
        </p:txBody>
      </p:sp>
      <p:sp>
        <p:nvSpPr>
          <p:cNvPr id="9125" name="OTLSHAPE_M_a58f29487c0343c08abcf41913e40cae_Title"/>
          <p:cNvSpPr txBox="1"/>
          <p:nvPr>
            <p:custDataLst>
              <p:tags r:id="rId29"/>
            </p:custDataLst>
          </p:nvPr>
        </p:nvSpPr>
        <p:spPr>
          <a:xfrm>
            <a:off x="1448653" y="177528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1</a:t>
            </a:r>
          </a:p>
        </p:txBody>
      </p:sp>
      <p:sp>
        <p:nvSpPr>
          <p:cNvPr id="9126" name="OTLSHAPE_M_a58f29487c0343c08abcf41913e40cae_Date"/>
          <p:cNvSpPr txBox="1"/>
          <p:nvPr>
            <p:custDataLst>
              <p:tags r:id="rId30"/>
            </p:custDataLst>
          </p:nvPr>
        </p:nvSpPr>
        <p:spPr>
          <a:xfrm>
            <a:off x="1448652" y="1936696"/>
            <a:ext cx="52365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May 10</a:t>
            </a:r>
          </a:p>
        </p:txBody>
      </p:sp>
      <p:sp>
        <p:nvSpPr>
          <p:cNvPr id="9127" name="OTLSHAPE_M_a58f29487c0343c08abcf41913e40cae_Shape"/>
          <p:cNvSpPr/>
          <p:nvPr>
            <p:custDataLst>
              <p:tags r:id="rId31"/>
            </p:custDataLst>
          </p:nvPr>
        </p:nvSpPr>
        <p:spPr>
          <a:xfrm rot="16200000">
            <a:off x="1289903" y="1847759"/>
            <a:ext cx="165100" cy="165100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28" name="OTLSHAPE_M_52743de8bb6d4044896f473898fe9da7_Title"/>
          <p:cNvSpPr txBox="1"/>
          <p:nvPr>
            <p:custDataLst>
              <p:tags r:id="rId32"/>
            </p:custDataLst>
          </p:nvPr>
        </p:nvSpPr>
        <p:spPr>
          <a:xfrm>
            <a:off x="1578619" y="223684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2</a:t>
            </a:r>
          </a:p>
        </p:txBody>
      </p:sp>
      <p:sp>
        <p:nvSpPr>
          <p:cNvPr id="9129" name="OTLSHAPE_M_52743de8bb6d4044896f473898fe9da7_Date"/>
          <p:cNvSpPr txBox="1"/>
          <p:nvPr>
            <p:custDataLst>
              <p:tags r:id="rId33"/>
            </p:custDataLst>
          </p:nvPr>
        </p:nvSpPr>
        <p:spPr>
          <a:xfrm>
            <a:off x="1578618" y="2404340"/>
            <a:ext cx="47453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May 15</a:t>
            </a:r>
          </a:p>
        </p:txBody>
      </p:sp>
      <p:sp>
        <p:nvSpPr>
          <p:cNvPr id="9130" name="OTLSHAPE_M_52743de8bb6d4044896f473898fe9da7_Shape"/>
          <p:cNvSpPr/>
          <p:nvPr>
            <p:custDataLst>
              <p:tags r:id="rId34"/>
            </p:custDataLst>
          </p:nvPr>
        </p:nvSpPr>
        <p:spPr>
          <a:xfrm rot="16200000">
            <a:off x="1419869" y="2309322"/>
            <a:ext cx="165100" cy="165100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31" name="OTLSHAPE_M_a54bc827b05146d18b559f618723e2b4_Title"/>
          <p:cNvSpPr txBox="1"/>
          <p:nvPr>
            <p:custDataLst>
              <p:tags r:id="rId35"/>
            </p:custDataLst>
          </p:nvPr>
        </p:nvSpPr>
        <p:spPr>
          <a:xfrm>
            <a:off x="2818265" y="240164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3</a:t>
            </a:r>
          </a:p>
        </p:txBody>
      </p:sp>
      <p:sp>
        <p:nvSpPr>
          <p:cNvPr id="9132" name="OTLSHAPE_M_a54bc827b05146d18b559f618723e2b4_Date"/>
          <p:cNvSpPr txBox="1"/>
          <p:nvPr>
            <p:custDataLst>
              <p:tags r:id="rId36"/>
            </p:custDataLst>
          </p:nvPr>
        </p:nvSpPr>
        <p:spPr>
          <a:xfrm>
            <a:off x="2982750" y="2533536"/>
            <a:ext cx="39516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Jul 21</a:t>
            </a:r>
          </a:p>
        </p:txBody>
      </p:sp>
      <p:sp>
        <p:nvSpPr>
          <p:cNvPr id="9133" name="OTLSHAPE_M_a54bc827b05146d18b559f618723e2b4_Shape"/>
          <p:cNvSpPr/>
          <p:nvPr>
            <p:custDataLst>
              <p:tags r:id="rId37"/>
            </p:custDataLst>
          </p:nvPr>
        </p:nvSpPr>
        <p:spPr>
          <a:xfrm>
            <a:off x="3015369" y="2724150"/>
            <a:ext cx="228600" cy="254000"/>
          </a:xfrm>
          <a:prstGeom prst="teardrop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34" name="OTLSHAPE_M_93afb554552a4221a5380f7919409aa7_Title"/>
          <p:cNvSpPr txBox="1"/>
          <p:nvPr>
            <p:custDataLst>
              <p:tags r:id="rId38"/>
            </p:custDataLst>
          </p:nvPr>
        </p:nvSpPr>
        <p:spPr>
          <a:xfrm>
            <a:off x="3390117" y="1971736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4</a:t>
            </a:r>
          </a:p>
        </p:txBody>
      </p:sp>
      <p:sp>
        <p:nvSpPr>
          <p:cNvPr id="9135" name="OTLSHAPE_M_93afb554552a4221a5380f7919409aa7_Date"/>
          <p:cNvSpPr txBox="1"/>
          <p:nvPr>
            <p:custDataLst>
              <p:tags r:id="rId39"/>
            </p:custDataLst>
          </p:nvPr>
        </p:nvSpPr>
        <p:spPr>
          <a:xfrm>
            <a:off x="3522789" y="2122660"/>
            <a:ext cx="629403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Aug 12</a:t>
            </a:r>
          </a:p>
        </p:txBody>
      </p:sp>
      <p:sp>
        <p:nvSpPr>
          <p:cNvPr id="9136" name="OTLSHAPE_M_93afb554552a4221a5380f7919409aa7_Shape"/>
          <p:cNvSpPr/>
          <p:nvPr>
            <p:custDataLst>
              <p:tags r:id="rId40"/>
            </p:custDataLst>
          </p:nvPr>
        </p:nvSpPr>
        <p:spPr>
          <a:xfrm>
            <a:off x="3587221" y="2724150"/>
            <a:ext cx="228600" cy="254000"/>
          </a:xfrm>
          <a:prstGeom prst="teardrop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37" name="OTLSHAPE_M_6a283b367375415b92b0e5fc4e16a0cc_Title"/>
          <p:cNvSpPr txBox="1"/>
          <p:nvPr>
            <p:custDataLst>
              <p:tags r:id="rId41"/>
            </p:custDataLst>
          </p:nvPr>
        </p:nvSpPr>
        <p:spPr>
          <a:xfrm>
            <a:off x="5651533" y="228456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5</a:t>
            </a:r>
          </a:p>
        </p:txBody>
      </p:sp>
      <p:sp>
        <p:nvSpPr>
          <p:cNvPr id="9138" name="OTLSHAPE_M_6a283b367375415b92b0e5fc4e16a0cc_Date" hidden="1"/>
          <p:cNvSpPr txBox="1"/>
          <p:nvPr>
            <p:custDataLst>
              <p:tags r:id="rId42"/>
            </p:custDataLst>
          </p:nvPr>
        </p:nvSpPr>
        <p:spPr>
          <a:xfrm>
            <a:off x="5962937" y="2439589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139" name="OTLSHAPE_M_6a283b367375415b92b0e5fc4e16a0cc_Shape"/>
          <p:cNvSpPr/>
          <p:nvPr>
            <p:custDataLst>
              <p:tags r:id="rId43"/>
            </p:custDataLst>
          </p:nvPr>
        </p:nvSpPr>
        <p:spPr>
          <a:xfrm>
            <a:off x="5848637" y="2724150"/>
            <a:ext cx="228600" cy="254000"/>
          </a:xfrm>
          <a:prstGeom prst="star8">
            <a:avLst/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40" name="OTLSHAPE_M_7b0996464ffd4cd3a3b383ab1ba22438_Title"/>
          <p:cNvSpPr txBox="1"/>
          <p:nvPr>
            <p:custDataLst>
              <p:tags r:id="rId44"/>
            </p:custDataLst>
          </p:nvPr>
        </p:nvSpPr>
        <p:spPr>
          <a:xfrm>
            <a:off x="6769244" y="257563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6</a:t>
            </a:r>
          </a:p>
        </p:txBody>
      </p:sp>
      <p:sp>
        <p:nvSpPr>
          <p:cNvPr id="9141" name="OTLSHAPE_M_7b0996464ffd4cd3a3b383ab1ba22438_Date" hidden="1"/>
          <p:cNvSpPr txBox="1"/>
          <p:nvPr>
            <p:custDataLst>
              <p:tags r:id="rId45"/>
            </p:custDataLst>
          </p:nvPr>
        </p:nvSpPr>
        <p:spPr>
          <a:xfrm>
            <a:off x="7080648" y="2730664"/>
            <a:ext cx="0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142" name="OTLSHAPE_M_7b0996464ffd4cd3a3b383ab1ba22438_Shape"/>
          <p:cNvSpPr/>
          <p:nvPr>
            <p:custDataLst>
              <p:tags r:id="rId46"/>
            </p:custDataLst>
          </p:nvPr>
        </p:nvSpPr>
        <p:spPr>
          <a:xfrm>
            <a:off x="6966348" y="2724150"/>
            <a:ext cx="228600" cy="254000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43" name="OTLSHAPE_M_7f583de0854a4cacb89837f3a379bb4a_Title"/>
          <p:cNvSpPr txBox="1"/>
          <p:nvPr>
            <p:custDataLst>
              <p:tags r:id="rId47"/>
            </p:custDataLst>
          </p:nvPr>
        </p:nvSpPr>
        <p:spPr>
          <a:xfrm>
            <a:off x="7834968" y="234882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Milestone 7</a:t>
            </a:r>
          </a:p>
        </p:txBody>
      </p:sp>
      <p:sp>
        <p:nvSpPr>
          <p:cNvPr id="9144" name="OTLSHAPE_M_7f583de0854a4cacb89837f3a379bb4a_Date"/>
          <p:cNvSpPr txBox="1"/>
          <p:nvPr>
            <p:custDataLst>
              <p:tags r:id="rId48"/>
            </p:custDataLst>
          </p:nvPr>
        </p:nvSpPr>
        <p:spPr>
          <a:xfrm>
            <a:off x="7983601" y="2427473"/>
            <a:ext cx="3302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Jan 30</a:t>
            </a:r>
          </a:p>
        </p:txBody>
      </p:sp>
      <p:sp>
        <p:nvSpPr>
          <p:cNvPr id="9145" name="OTLSHAPE_M_7f583de0854a4cacb89837f3a379bb4a_Shape"/>
          <p:cNvSpPr/>
          <p:nvPr>
            <p:custDataLst>
              <p:tags r:id="rId49"/>
            </p:custDataLst>
          </p:nvPr>
        </p:nvSpPr>
        <p:spPr>
          <a:xfrm>
            <a:off x="7993973" y="26479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46" name="OTLSHAPE_T_7c518fb37f2142bb8e0445920d0403b5_Shape"/>
          <p:cNvSpPr/>
          <p:nvPr>
            <p:custDataLst>
              <p:tags r:id="rId50"/>
            </p:custDataLst>
          </p:nvPr>
        </p:nvSpPr>
        <p:spPr>
          <a:xfrm>
            <a:off x="3207649" y="3498850"/>
            <a:ext cx="215900" cy="203200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47" name="OTLSHAPE_T_7c518fb37f2142bb8e0445920d0403b5_ShapePercentage" hidden="1"/>
          <p:cNvSpPr/>
          <p:nvPr>
            <p:custDataLst>
              <p:tags r:id="rId51"/>
            </p:custDataLst>
          </p:nvPr>
        </p:nvSpPr>
        <p:spPr>
          <a:xfrm>
            <a:off x="3207649" y="34988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8" name="OTLSHAPE_T_7c518fb37f2142bb8e0445920d0403b5_Duration" hidden="1"/>
          <p:cNvSpPr txBox="1"/>
          <p:nvPr>
            <p:custDataLst>
              <p:tags r:id="rId52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149" name="OTLSHAPE_T_7c518fb37f2142bb8e0445920d0403b5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50" name="OTLSHAPE_T_7c518fb37f2142bb8e0445920d0403b5_StartDate" hidden="1"/>
          <p:cNvSpPr txBox="1"/>
          <p:nvPr>
            <p:custDataLst>
              <p:tags r:id="rId54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1" name="OTLSHAPE_T_7c518fb37f2142bb8e0445920d0403b5_EndDate" hidden="1"/>
          <p:cNvSpPr txBox="1"/>
          <p:nvPr>
            <p:custDataLst>
              <p:tags r:id="rId55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2" name="OTLSHAPE_T_7c518fb37f2142bb8e0445920d0403b5_Title"/>
          <p:cNvSpPr txBox="1"/>
          <p:nvPr>
            <p:custDataLst>
              <p:tags r:id="rId56"/>
            </p:custDataLst>
          </p:nvPr>
        </p:nvSpPr>
        <p:spPr>
          <a:xfrm>
            <a:off x="2436891" y="3544243"/>
            <a:ext cx="72846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Task 1 Here</a:t>
            </a:r>
          </a:p>
        </p:txBody>
      </p:sp>
      <p:sp>
        <p:nvSpPr>
          <p:cNvPr id="9153" name="OTLSHAPE_T_7c518fb37f2142bb8e0445920d0403b5_JoinedDate"/>
          <p:cNvSpPr txBox="1"/>
          <p:nvPr>
            <p:custDataLst>
              <p:tags r:id="rId57"/>
            </p:custDataLst>
          </p:nvPr>
        </p:nvSpPr>
        <p:spPr>
          <a:xfrm>
            <a:off x="3466394" y="3529112"/>
            <a:ext cx="79068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Jul 25 - Aug 1</a:t>
            </a:r>
          </a:p>
        </p:txBody>
      </p:sp>
      <p:sp>
        <p:nvSpPr>
          <p:cNvPr id="9154" name="OTLSHAPE_T_be3ae38f60b3402d8a13f1e91eec41f5_Shape"/>
          <p:cNvSpPr/>
          <p:nvPr>
            <p:custDataLst>
              <p:tags r:id="rId58"/>
            </p:custDataLst>
          </p:nvPr>
        </p:nvSpPr>
        <p:spPr>
          <a:xfrm>
            <a:off x="3753508" y="3765550"/>
            <a:ext cx="635000" cy="203200"/>
          </a:xfrm>
          <a:prstGeom prst="roundRect">
            <a:avLst>
              <a:gd name="adj" fmla="val 100000"/>
            </a:avLst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55" name="OTLSHAPE_T_be3ae38f60b3402d8a13f1e91eec41f5_ShapePercentage" hidden="1"/>
          <p:cNvSpPr/>
          <p:nvPr>
            <p:custDataLst>
              <p:tags r:id="rId59"/>
            </p:custDataLst>
          </p:nvPr>
        </p:nvSpPr>
        <p:spPr>
          <a:xfrm>
            <a:off x="3753508" y="37655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6" name="OTLSHAPE_T_be3ae38f60b3402d8a13f1e91eec41f5_Duration" hidden="1"/>
          <p:cNvSpPr txBox="1"/>
          <p:nvPr>
            <p:custDataLst>
              <p:tags r:id="rId60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18 days</a:t>
            </a:r>
          </a:p>
        </p:txBody>
      </p:sp>
      <p:sp>
        <p:nvSpPr>
          <p:cNvPr id="9157" name="OTLSHAPE_T_be3ae38f60b3402d8a13f1e91eec41f5_TextPercentage" hidden="1"/>
          <p:cNvSpPr txBox="1"/>
          <p:nvPr>
            <p:custDataLst>
              <p:tags r:id="rId61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58" name="OTLSHAPE_T_be3ae38f60b3402d8a13f1e91eec41f5_StartDate" hidden="1"/>
          <p:cNvSpPr txBox="1"/>
          <p:nvPr>
            <p:custDataLst>
              <p:tags r:id="rId62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9" name="OTLSHAPE_T_be3ae38f60b3402d8a13f1e91eec41f5_EndDate" hidden="1"/>
          <p:cNvSpPr txBox="1"/>
          <p:nvPr>
            <p:custDataLst>
              <p:tags r:id="rId63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0" name="OTLSHAPE_T_be3ae38f60b3402d8a13f1e91eec41f5_Title"/>
          <p:cNvSpPr txBox="1"/>
          <p:nvPr>
            <p:custDataLst>
              <p:tags r:id="rId64"/>
            </p:custDataLst>
          </p:nvPr>
        </p:nvSpPr>
        <p:spPr>
          <a:xfrm>
            <a:off x="3076217" y="3819066"/>
            <a:ext cx="635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Task 2 Here</a:t>
            </a:r>
          </a:p>
        </p:txBody>
      </p:sp>
      <p:sp>
        <p:nvSpPr>
          <p:cNvPr id="9161" name="OTLSHAPE_T_be3ae38f60b3402d8a13f1e91eec41f5_JoinedDate"/>
          <p:cNvSpPr txBox="1"/>
          <p:nvPr>
            <p:custDataLst>
              <p:tags r:id="rId65"/>
            </p:custDataLst>
          </p:nvPr>
        </p:nvSpPr>
        <p:spPr>
          <a:xfrm>
            <a:off x="4428146" y="3795812"/>
            <a:ext cx="8890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Aug 15 - Sep 7</a:t>
            </a:r>
          </a:p>
        </p:txBody>
      </p:sp>
      <p:sp>
        <p:nvSpPr>
          <p:cNvPr id="9162" name="OTLSHAPE_T_9aa183d65df24b0c8fecd0a002471583_Shape"/>
          <p:cNvSpPr/>
          <p:nvPr>
            <p:custDataLst>
              <p:tags r:id="rId66"/>
            </p:custDataLst>
          </p:nvPr>
        </p:nvSpPr>
        <p:spPr>
          <a:xfrm>
            <a:off x="3753508" y="4032250"/>
            <a:ext cx="889000" cy="203200"/>
          </a:xfrm>
          <a:prstGeom prst="roundRect">
            <a:avLst>
              <a:gd name="adj" fmla="val 100000"/>
            </a:avLst>
          </a:prstGeom>
          <a:solidFill>
            <a:schemeClr val="accent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63" name="OTLSHAPE_T_9aa183d65df24b0c8fecd0a002471583_ShapePercentage" hidden="1"/>
          <p:cNvSpPr/>
          <p:nvPr>
            <p:custDataLst>
              <p:tags r:id="rId67"/>
            </p:custDataLst>
          </p:nvPr>
        </p:nvSpPr>
        <p:spPr>
          <a:xfrm>
            <a:off x="3753508" y="4032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4" name="OTLSHAPE_T_9aa183d65df24b0c8fecd0a002471583_Duration" hidden="1"/>
          <p:cNvSpPr txBox="1"/>
          <p:nvPr>
            <p:custDataLst>
              <p:tags r:id="rId68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165" name="OTLSHAPE_T_9aa183d65df24b0c8fecd0a002471583_TextPercentage" hidden="1"/>
          <p:cNvSpPr txBox="1"/>
          <p:nvPr>
            <p:custDataLst>
              <p:tags r:id="rId69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66" name="OTLSHAPE_T_9aa183d65df24b0c8fecd0a002471583_StartDate" hidden="1"/>
          <p:cNvSpPr txBox="1"/>
          <p:nvPr>
            <p:custDataLst>
              <p:tags r:id="rId70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7" name="OTLSHAPE_T_9aa183d65df24b0c8fecd0a002471583_EndDate" hidden="1"/>
          <p:cNvSpPr txBox="1"/>
          <p:nvPr>
            <p:custDataLst>
              <p:tags r:id="rId71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8" name="OTLSHAPE_T_9aa183d65df24b0c8fecd0a002471583_Title"/>
          <p:cNvSpPr txBox="1"/>
          <p:nvPr>
            <p:custDataLst>
              <p:tags r:id="rId72"/>
            </p:custDataLst>
          </p:nvPr>
        </p:nvSpPr>
        <p:spPr>
          <a:xfrm>
            <a:off x="2982750" y="4074840"/>
            <a:ext cx="72846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Task 3 Here</a:t>
            </a:r>
          </a:p>
        </p:txBody>
      </p:sp>
      <p:sp>
        <p:nvSpPr>
          <p:cNvPr id="9169" name="OTLSHAPE_T_9aa183d65df24b0c8fecd0a002471583_JoinedDate"/>
          <p:cNvSpPr txBox="1"/>
          <p:nvPr>
            <p:custDataLst>
              <p:tags r:id="rId73"/>
            </p:custDataLst>
          </p:nvPr>
        </p:nvSpPr>
        <p:spPr>
          <a:xfrm>
            <a:off x="4688079" y="4062512"/>
            <a:ext cx="96345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Aug 15 - Sep 17</a:t>
            </a:r>
          </a:p>
        </p:txBody>
      </p:sp>
      <p:sp>
        <p:nvSpPr>
          <p:cNvPr id="9170" name="OTLSHAPE_T_06a6a20021ea4acdac20b41f7b37b0dd_Shape"/>
          <p:cNvSpPr/>
          <p:nvPr>
            <p:custDataLst>
              <p:tags r:id="rId74"/>
            </p:custDataLst>
          </p:nvPr>
        </p:nvSpPr>
        <p:spPr>
          <a:xfrm>
            <a:off x="4377346" y="4298950"/>
            <a:ext cx="609600" cy="203200"/>
          </a:xfrm>
          <a:prstGeom prst="roundRect">
            <a:avLst>
              <a:gd name="adj" fmla="val 100000"/>
            </a:avLst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71" name="OTLSHAPE_T_06a6a20021ea4acdac20b41f7b37b0dd_ShapePercentage" hidden="1"/>
          <p:cNvSpPr/>
          <p:nvPr>
            <p:custDataLst>
              <p:tags r:id="rId75"/>
            </p:custDataLst>
          </p:nvPr>
        </p:nvSpPr>
        <p:spPr>
          <a:xfrm>
            <a:off x="4377346" y="42989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2" name="OTLSHAPE_T_06a6a20021ea4acdac20b41f7b37b0dd_Duration" hidden="1"/>
          <p:cNvSpPr txBox="1"/>
          <p:nvPr>
            <p:custDataLst>
              <p:tags r:id="rId76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173" name="OTLSHAPE_T_06a6a20021ea4acdac20b41f7b37b0dd_TextPercentage" hidden="1"/>
          <p:cNvSpPr txBox="1"/>
          <p:nvPr>
            <p:custDataLst>
              <p:tags r:id="rId77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74" name="OTLSHAPE_T_06a6a20021ea4acdac20b41f7b37b0dd_StartDate" hidden="1"/>
          <p:cNvSpPr txBox="1"/>
          <p:nvPr>
            <p:custDataLst>
              <p:tags r:id="rId78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5" name="OTLSHAPE_T_06a6a20021ea4acdac20b41f7b37b0dd_EndDate" hidden="1"/>
          <p:cNvSpPr txBox="1"/>
          <p:nvPr>
            <p:custDataLst>
              <p:tags r:id="rId79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6" name="OTLSHAPE_T_06a6a20021ea4acdac20b41f7b37b0dd_Title"/>
          <p:cNvSpPr txBox="1"/>
          <p:nvPr>
            <p:custDataLst>
              <p:tags r:id="rId80"/>
            </p:custDataLst>
          </p:nvPr>
        </p:nvSpPr>
        <p:spPr>
          <a:xfrm>
            <a:off x="3587221" y="4323606"/>
            <a:ext cx="74783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Task 4 Here</a:t>
            </a:r>
          </a:p>
        </p:txBody>
      </p:sp>
      <p:sp>
        <p:nvSpPr>
          <p:cNvPr id="9177" name="OTLSHAPE_T_06a6a20021ea4acdac20b41f7b37b0dd_JoinedDate"/>
          <p:cNvSpPr txBox="1"/>
          <p:nvPr>
            <p:custDataLst>
              <p:tags r:id="rId81"/>
            </p:custDataLst>
          </p:nvPr>
        </p:nvSpPr>
        <p:spPr>
          <a:xfrm>
            <a:off x="5025991" y="4315009"/>
            <a:ext cx="126054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Sep 8 - Sep 30</a:t>
            </a:r>
          </a:p>
        </p:txBody>
      </p:sp>
      <p:sp>
        <p:nvSpPr>
          <p:cNvPr id="9178" name="OTLSHAPE_T_e6f5c918bdd649a1ac919cf22468a23b_Shape"/>
          <p:cNvSpPr/>
          <p:nvPr>
            <p:custDataLst>
              <p:tags r:id="rId82"/>
            </p:custDataLst>
          </p:nvPr>
        </p:nvSpPr>
        <p:spPr>
          <a:xfrm>
            <a:off x="5053172" y="4565650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79" name="OTLSHAPE_T_e6f5c918bdd649a1ac919cf22468a23b_ShapePercentage" hidden="1"/>
          <p:cNvSpPr/>
          <p:nvPr>
            <p:custDataLst>
              <p:tags r:id="rId83"/>
            </p:custDataLst>
          </p:nvPr>
        </p:nvSpPr>
        <p:spPr>
          <a:xfrm>
            <a:off x="5053172" y="4565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0" name="OTLSHAPE_T_e6f5c918bdd649a1ac919cf22468a23b_Duration" hidden="1"/>
          <p:cNvSpPr txBox="1"/>
          <p:nvPr>
            <p:custDataLst>
              <p:tags r:id="rId84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181" name="OTLSHAPE_T_e6f5c918bdd649a1ac919cf22468a23b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82" name="OTLSHAPE_T_e6f5c918bdd649a1ac919cf22468a23b_StartDate" hidden="1"/>
          <p:cNvSpPr txBox="1"/>
          <p:nvPr>
            <p:custDataLst>
              <p:tags r:id="rId86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83" name="OTLSHAPE_T_e6f5c918bdd649a1ac919cf22468a23b_EndDate" hidden="1"/>
          <p:cNvSpPr txBox="1"/>
          <p:nvPr>
            <p:custDataLst>
              <p:tags r:id="rId87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84" name="OTLSHAPE_T_e6f5c918bdd649a1ac919cf22468a23b_Title"/>
          <p:cNvSpPr txBox="1"/>
          <p:nvPr>
            <p:custDataLst>
              <p:tags r:id="rId88"/>
            </p:custDataLst>
          </p:nvPr>
        </p:nvSpPr>
        <p:spPr>
          <a:xfrm>
            <a:off x="4335056" y="4595912"/>
            <a:ext cx="67582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Task 5 Here</a:t>
            </a:r>
          </a:p>
        </p:txBody>
      </p:sp>
      <p:sp>
        <p:nvSpPr>
          <p:cNvPr id="9185" name="OTLSHAPE_T_e6f5c918bdd649a1ac919cf22468a23b_JoinedDate"/>
          <p:cNvSpPr txBox="1"/>
          <p:nvPr>
            <p:custDataLst>
              <p:tags r:id="rId89"/>
            </p:custDataLst>
          </p:nvPr>
        </p:nvSpPr>
        <p:spPr>
          <a:xfrm>
            <a:off x="6013736" y="4564163"/>
            <a:ext cx="95261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accent6">
                    <a:lumMod val="75000"/>
                  </a:schemeClr>
                </a:solidFill>
                <a:latin typeface="Abadi" panose="020B0604020104020204" pitchFamily="34" charset="0"/>
              </a:rPr>
              <a:t>Oct 4 - Nov 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31763"/>
              </p:ext>
            </p:extLst>
          </p:nvPr>
        </p:nvGraphicFramePr>
        <p:xfrm>
          <a:off x="1738968" y="771358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MONTHLY 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11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jAyMjA5MDIwNTQ0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Tc2OTQ3Njk5NjU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1NjIxNjU0MzY5Mj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zNTgyOTg5NzI3OS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zMTA0MjAyODM1Ni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jI3MTQxMjAzNy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2014-05-08T23:11:10Z</dcterms:created>
  <dcterms:modified xsi:type="dcterms:W3CDTF">2021-01-20T05:08:48Z</dcterms:modified>
</cp:coreProperties>
</file>