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32" r:id="rId1"/>
  </p:sldMasterIdLst>
  <p:sldIdLst>
    <p:sldId id="264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D24726"/>
    <a:srgbClr val="D24626"/>
    <a:srgbClr val="EEEEE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Oval 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Oval 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76279" y="1792223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/>
                </a:solidFill>
              </a:defRPr>
            </a:lvl1pPr>
          </a:lstStyle>
          <a:p>
            <a:fld id="{C5164158-0CE9-4349-B3F5-2F2E57F0D0CB}" type="datetimeFigureOut">
              <a:rPr lang="en-US" smtClean="0"/>
              <a:t>1/20/2021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63575" y="3226820"/>
            <a:ext cx="3859795" cy="304801"/>
          </a:xfrm>
        </p:spPr>
        <p:txBody>
          <a:bodyPr anchor="b"/>
          <a:lstStyle>
            <a:lvl1pPr>
              <a:defRPr b="0" i="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1008" y="292608"/>
            <a:ext cx="838199" cy="767687"/>
          </a:xfrm>
        </p:spPr>
        <p:txBody>
          <a:bodyPr/>
          <a:lstStyle>
            <a:lvl1pPr>
              <a:defRPr sz="2800" b="0" i="0"/>
            </a:lvl1pPr>
          </a:lstStyle>
          <a:p>
            <a:fld id="{5B259CC6-7B72-4137-928D-D85C24DCB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27724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965945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6" y="5532683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/>
              <a:t>1/20/2021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66655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063416"/>
            <a:ext cx="8825659" cy="1379755"/>
          </a:xfrm>
        </p:spPr>
        <p:txBody>
          <a:bodyPr anchor="ctr"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/>
              <a:t>1/20/2021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3926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6" name="Rectangle 1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1" name="TextBox 10"/>
          <p:cNvSpPr txBox="1"/>
          <p:nvPr/>
        </p:nvSpPr>
        <p:spPr bwMode="gray">
          <a:xfrm>
            <a:off x="898295" y="603589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705137" y="2613787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980517"/>
            <a:ext cx="8460983" cy="2705034"/>
          </a:xfrm>
        </p:spPr>
        <p:txBody>
          <a:bodyPr anchor="ctr"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86515"/>
            <a:ext cx="7725772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14393"/>
            <a:ext cx="8825659" cy="1012664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/>
              <a:t>1/20/2021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8035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2404477"/>
            <a:ext cx="8825659" cy="178870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38587" y="5024967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/>
              <a:t>1/20/2021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83531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Placeholder 1"/>
          <p:cNvSpPr>
            <a:spLocks noGrp="1"/>
          </p:cNvSpPr>
          <p:nvPr>
            <p:ph type="title"/>
          </p:nvPr>
        </p:nvSpPr>
        <p:spPr>
          <a:xfrm>
            <a:off x="1154954" y="947920"/>
            <a:ext cx="8761413" cy="728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10999"/>
            <a:ext cx="312916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4" y="3187261"/>
            <a:ext cx="3129168" cy="283979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10999"/>
            <a:ext cx="31453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87261"/>
            <a:ext cx="3145380" cy="283979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6701" y="2603500"/>
            <a:ext cx="3157448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6700" y="3187261"/>
            <a:ext cx="3161029" cy="2839794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22" name="Straight Connector 21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/>
              <a:t>1/20/2021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941973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20744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2" y="2611246"/>
            <a:ext cx="2691242" cy="1583764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3" y="5109107"/>
            <a:ext cx="3020745" cy="91794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5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3" y="2642840"/>
            <a:ext cx="2691242" cy="155217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8865" y="5109107"/>
            <a:ext cx="3050438" cy="92140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3434" y="4532845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18992"/>
            <a:ext cx="2691242" cy="1576018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3434" y="5109107"/>
            <a:ext cx="3054127" cy="89634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21" name="Straight Connector 20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/>
              <a:t>1/20/2021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4968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1154954" y="947920"/>
            <a:ext cx="8761413" cy="728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/>
              <a:t>1/20/2021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46789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Rectangle 12"/>
            <p:cNvSpPr/>
            <p:nvPr/>
          </p:nvSpPr>
          <p:spPr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97430"/>
            <a:ext cx="1409965" cy="4729626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97429"/>
            <a:ext cx="6247546" cy="472962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/>
              <a:t>1/20/2021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51334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1154954" y="947920"/>
            <a:ext cx="8761413" cy="728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/>
              <a:t>1/20/2021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03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677644"/>
            <a:ext cx="4351023" cy="2283823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/>
              <a:t>1/20/2021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3813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1368" y="2603500"/>
            <a:ext cx="4828744" cy="3416301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1" y="2603500"/>
            <a:ext cx="4825159" cy="3377705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/>
              <a:t>1/20/2021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53565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36063"/>
            <a:ext cx="48251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212326"/>
            <a:ext cx="4825158" cy="2807476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1" y="2603499"/>
            <a:ext cx="4825160" cy="60882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212327"/>
            <a:ext cx="4825159" cy="2807474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/>
              <a:t>1/20/2021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62582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/>
              <a:t>1/20/2021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24835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/>
              <a:t>1/20/2021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31903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5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/>
              <a:t>1/20/2021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9462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59" cy="173566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2" y="1143000"/>
            <a:ext cx="3227192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/>
              <a:t>1/20/2021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65236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Oval 40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9" name="Oval 3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8" name="Oval 3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9" name="Oval 48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6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47920"/>
            <a:ext cx="8761413" cy="728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9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0938" y="6394407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C5164158-0CE9-4349-B3F5-2F2E57F0D0CB}" type="datetimeFigureOut">
              <a:rPr lang="en-US" smtClean="0"/>
              <a:t>1/20/2021</a:t>
            </a:fld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5B259CC6-7B72-4137-928D-D85C24DCBB66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Rectangle 21"/>
          <p:cNvSpPr/>
          <p:nvPr userDrawn="1"/>
        </p:nvSpPr>
        <p:spPr>
          <a:xfrm flipH="1" flipV="1">
            <a:off x="0" y="0"/>
            <a:ext cx="12192000" cy="6858000"/>
          </a:xfrm>
          <a:prstGeom prst="rect">
            <a:avLst/>
          </a:prstGeom>
          <a:gradFill>
            <a:gsLst>
              <a:gs pos="57054">
                <a:srgbClr val="EEEEEE"/>
              </a:gs>
              <a:gs pos="0">
                <a:schemeClr val="bg1"/>
              </a:gs>
              <a:gs pos="74000">
                <a:schemeClr val="bg1">
                  <a:lumMod val="95000"/>
                </a:schemeClr>
              </a:gs>
              <a:gs pos="100000">
                <a:schemeClr val="bg1">
                  <a:lumMod val="95000"/>
                </a:schemeClr>
              </a:gs>
            </a:gsLst>
            <a:lin ang="16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13868476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  <p:sldLayoutId id="2147483744" r:id="rId12"/>
    <p:sldLayoutId id="2147483745" r:id="rId13"/>
    <p:sldLayoutId id="2147483746" r:id="rId14"/>
    <p:sldLayoutId id="2147483747" r:id="rId15"/>
    <p:sldLayoutId id="2147483748" r:id="rId16"/>
    <p:sldLayoutId id="214748374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6" Type="http://schemas.openxmlformats.org/officeDocument/2006/relationships/tags" Target="../tags/tag26.xml"/><Relationship Id="rId21" Type="http://schemas.openxmlformats.org/officeDocument/2006/relationships/tags" Target="../tags/tag21.xml"/><Relationship Id="rId42" Type="http://schemas.openxmlformats.org/officeDocument/2006/relationships/tags" Target="../tags/tag42.xml"/><Relationship Id="rId47" Type="http://schemas.openxmlformats.org/officeDocument/2006/relationships/tags" Target="../tags/tag47.xml"/><Relationship Id="rId63" Type="http://schemas.openxmlformats.org/officeDocument/2006/relationships/tags" Target="../tags/tag63.xml"/><Relationship Id="rId68" Type="http://schemas.openxmlformats.org/officeDocument/2006/relationships/tags" Target="../tags/tag68.xml"/><Relationship Id="rId84" Type="http://schemas.openxmlformats.org/officeDocument/2006/relationships/tags" Target="../tags/tag84.xml"/><Relationship Id="rId89" Type="http://schemas.openxmlformats.org/officeDocument/2006/relationships/tags" Target="../tags/tag89.xml"/><Relationship Id="rId16" Type="http://schemas.openxmlformats.org/officeDocument/2006/relationships/tags" Target="../tags/tag16.xml"/><Relationship Id="rId11" Type="http://schemas.openxmlformats.org/officeDocument/2006/relationships/tags" Target="../tags/tag11.xml"/><Relationship Id="rId32" Type="http://schemas.openxmlformats.org/officeDocument/2006/relationships/tags" Target="../tags/tag32.xml"/><Relationship Id="rId37" Type="http://schemas.openxmlformats.org/officeDocument/2006/relationships/tags" Target="../tags/tag37.xml"/><Relationship Id="rId53" Type="http://schemas.openxmlformats.org/officeDocument/2006/relationships/tags" Target="../tags/tag53.xml"/><Relationship Id="rId58" Type="http://schemas.openxmlformats.org/officeDocument/2006/relationships/tags" Target="../tags/tag58.xml"/><Relationship Id="rId74" Type="http://schemas.openxmlformats.org/officeDocument/2006/relationships/tags" Target="../tags/tag74.xml"/><Relationship Id="rId79" Type="http://schemas.openxmlformats.org/officeDocument/2006/relationships/tags" Target="../tags/tag79.xml"/><Relationship Id="rId5" Type="http://schemas.openxmlformats.org/officeDocument/2006/relationships/tags" Target="../tags/tag5.xml"/><Relationship Id="rId90" Type="http://schemas.openxmlformats.org/officeDocument/2006/relationships/slideLayout" Target="../slideLayouts/slideLayout7.xml"/><Relationship Id="rId14" Type="http://schemas.openxmlformats.org/officeDocument/2006/relationships/tags" Target="../tags/tag14.xml"/><Relationship Id="rId22" Type="http://schemas.openxmlformats.org/officeDocument/2006/relationships/tags" Target="../tags/tag22.xml"/><Relationship Id="rId27" Type="http://schemas.openxmlformats.org/officeDocument/2006/relationships/tags" Target="../tags/tag27.xml"/><Relationship Id="rId30" Type="http://schemas.openxmlformats.org/officeDocument/2006/relationships/tags" Target="../tags/tag30.xml"/><Relationship Id="rId35" Type="http://schemas.openxmlformats.org/officeDocument/2006/relationships/tags" Target="../tags/tag35.xml"/><Relationship Id="rId43" Type="http://schemas.openxmlformats.org/officeDocument/2006/relationships/tags" Target="../tags/tag43.xml"/><Relationship Id="rId48" Type="http://schemas.openxmlformats.org/officeDocument/2006/relationships/tags" Target="../tags/tag48.xml"/><Relationship Id="rId56" Type="http://schemas.openxmlformats.org/officeDocument/2006/relationships/tags" Target="../tags/tag56.xml"/><Relationship Id="rId64" Type="http://schemas.openxmlformats.org/officeDocument/2006/relationships/tags" Target="../tags/tag64.xml"/><Relationship Id="rId69" Type="http://schemas.openxmlformats.org/officeDocument/2006/relationships/tags" Target="../tags/tag69.xml"/><Relationship Id="rId77" Type="http://schemas.openxmlformats.org/officeDocument/2006/relationships/tags" Target="../tags/tag77.xml"/><Relationship Id="rId8" Type="http://schemas.openxmlformats.org/officeDocument/2006/relationships/tags" Target="../tags/tag8.xml"/><Relationship Id="rId51" Type="http://schemas.openxmlformats.org/officeDocument/2006/relationships/tags" Target="../tags/tag51.xml"/><Relationship Id="rId72" Type="http://schemas.openxmlformats.org/officeDocument/2006/relationships/tags" Target="../tags/tag72.xml"/><Relationship Id="rId80" Type="http://schemas.openxmlformats.org/officeDocument/2006/relationships/tags" Target="../tags/tag80.xml"/><Relationship Id="rId85" Type="http://schemas.openxmlformats.org/officeDocument/2006/relationships/tags" Target="../tags/tag85.xml"/><Relationship Id="rId3" Type="http://schemas.openxmlformats.org/officeDocument/2006/relationships/tags" Target="../tags/tag3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25" Type="http://schemas.openxmlformats.org/officeDocument/2006/relationships/tags" Target="../tags/tag25.xml"/><Relationship Id="rId33" Type="http://schemas.openxmlformats.org/officeDocument/2006/relationships/tags" Target="../tags/tag33.xml"/><Relationship Id="rId38" Type="http://schemas.openxmlformats.org/officeDocument/2006/relationships/tags" Target="../tags/tag38.xml"/><Relationship Id="rId46" Type="http://schemas.openxmlformats.org/officeDocument/2006/relationships/tags" Target="../tags/tag46.xml"/><Relationship Id="rId59" Type="http://schemas.openxmlformats.org/officeDocument/2006/relationships/tags" Target="../tags/tag59.xml"/><Relationship Id="rId67" Type="http://schemas.openxmlformats.org/officeDocument/2006/relationships/tags" Target="../tags/tag67.xml"/><Relationship Id="rId20" Type="http://schemas.openxmlformats.org/officeDocument/2006/relationships/tags" Target="../tags/tag20.xml"/><Relationship Id="rId41" Type="http://schemas.openxmlformats.org/officeDocument/2006/relationships/tags" Target="../tags/tag41.xml"/><Relationship Id="rId54" Type="http://schemas.openxmlformats.org/officeDocument/2006/relationships/tags" Target="../tags/tag54.xml"/><Relationship Id="rId62" Type="http://schemas.openxmlformats.org/officeDocument/2006/relationships/tags" Target="../tags/tag62.xml"/><Relationship Id="rId70" Type="http://schemas.openxmlformats.org/officeDocument/2006/relationships/tags" Target="../tags/tag70.xml"/><Relationship Id="rId75" Type="http://schemas.openxmlformats.org/officeDocument/2006/relationships/tags" Target="../tags/tag75.xml"/><Relationship Id="rId83" Type="http://schemas.openxmlformats.org/officeDocument/2006/relationships/tags" Target="../tags/tag83.xml"/><Relationship Id="rId88" Type="http://schemas.openxmlformats.org/officeDocument/2006/relationships/tags" Target="../tags/tag88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5" Type="http://schemas.openxmlformats.org/officeDocument/2006/relationships/tags" Target="../tags/tag15.xml"/><Relationship Id="rId23" Type="http://schemas.openxmlformats.org/officeDocument/2006/relationships/tags" Target="../tags/tag23.xml"/><Relationship Id="rId28" Type="http://schemas.openxmlformats.org/officeDocument/2006/relationships/tags" Target="../tags/tag28.xml"/><Relationship Id="rId36" Type="http://schemas.openxmlformats.org/officeDocument/2006/relationships/tags" Target="../tags/tag36.xml"/><Relationship Id="rId49" Type="http://schemas.openxmlformats.org/officeDocument/2006/relationships/tags" Target="../tags/tag49.xml"/><Relationship Id="rId57" Type="http://schemas.openxmlformats.org/officeDocument/2006/relationships/tags" Target="../tags/tag57.xml"/><Relationship Id="rId10" Type="http://schemas.openxmlformats.org/officeDocument/2006/relationships/tags" Target="../tags/tag10.xml"/><Relationship Id="rId31" Type="http://schemas.openxmlformats.org/officeDocument/2006/relationships/tags" Target="../tags/tag31.xml"/><Relationship Id="rId44" Type="http://schemas.openxmlformats.org/officeDocument/2006/relationships/tags" Target="../tags/tag44.xml"/><Relationship Id="rId52" Type="http://schemas.openxmlformats.org/officeDocument/2006/relationships/tags" Target="../tags/tag52.xml"/><Relationship Id="rId60" Type="http://schemas.openxmlformats.org/officeDocument/2006/relationships/tags" Target="../tags/tag60.xml"/><Relationship Id="rId65" Type="http://schemas.openxmlformats.org/officeDocument/2006/relationships/tags" Target="../tags/tag65.xml"/><Relationship Id="rId73" Type="http://schemas.openxmlformats.org/officeDocument/2006/relationships/tags" Target="../tags/tag73.xml"/><Relationship Id="rId78" Type="http://schemas.openxmlformats.org/officeDocument/2006/relationships/tags" Target="../tags/tag78.xml"/><Relationship Id="rId81" Type="http://schemas.openxmlformats.org/officeDocument/2006/relationships/tags" Target="../tags/tag81.xml"/><Relationship Id="rId86" Type="http://schemas.openxmlformats.org/officeDocument/2006/relationships/tags" Target="../tags/tag86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39" Type="http://schemas.openxmlformats.org/officeDocument/2006/relationships/tags" Target="../tags/tag39.xml"/><Relationship Id="rId34" Type="http://schemas.openxmlformats.org/officeDocument/2006/relationships/tags" Target="../tags/tag34.xml"/><Relationship Id="rId50" Type="http://schemas.openxmlformats.org/officeDocument/2006/relationships/tags" Target="../tags/tag50.xml"/><Relationship Id="rId55" Type="http://schemas.openxmlformats.org/officeDocument/2006/relationships/tags" Target="../tags/tag55.xml"/><Relationship Id="rId76" Type="http://schemas.openxmlformats.org/officeDocument/2006/relationships/tags" Target="../tags/tag76.xml"/><Relationship Id="rId7" Type="http://schemas.openxmlformats.org/officeDocument/2006/relationships/tags" Target="../tags/tag7.xml"/><Relationship Id="rId71" Type="http://schemas.openxmlformats.org/officeDocument/2006/relationships/tags" Target="../tags/tag71.xml"/><Relationship Id="rId2" Type="http://schemas.openxmlformats.org/officeDocument/2006/relationships/tags" Target="../tags/tag2.xml"/><Relationship Id="rId29" Type="http://schemas.openxmlformats.org/officeDocument/2006/relationships/tags" Target="../tags/tag29.xml"/><Relationship Id="rId24" Type="http://schemas.openxmlformats.org/officeDocument/2006/relationships/tags" Target="../tags/tag24.xml"/><Relationship Id="rId40" Type="http://schemas.openxmlformats.org/officeDocument/2006/relationships/tags" Target="../tags/tag40.xml"/><Relationship Id="rId45" Type="http://schemas.openxmlformats.org/officeDocument/2006/relationships/tags" Target="../tags/tag45.xml"/><Relationship Id="rId66" Type="http://schemas.openxmlformats.org/officeDocument/2006/relationships/tags" Target="../tags/tag66.xml"/><Relationship Id="rId87" Type="http://schemas.openxmlformats.org/officeDocument/2006/relationships/tags" Target="../tags/tag87.xml"/><Relationship Id="rId61" Type="http://schemas.openxmlformats.org/officeDocument/2006/relationships/tags" Target="../tags/tag61.xml"/><Relationship Id="rId82" Type="http://schemas.openxmlformats.org/officeDocument/2006/relationships/tags" Target="../tags/tag82.xml"/><Relationship Id="rId19" Type="http://schemas.openxmlformats.org/officeDocument/2006/relationships/tags" Target="../tags/tag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028" name="OTLSHAPE_M_6a283b367375415b92b0e5fc4e16a0cc_Connector1"/>
          <p:cNvCxnSpPr/>
          <p:nvPr>
            <p:custDataLst>
              <p:tags r:id="rId2"/>
            </p:custDataLst>
          </p:nvPr>
        </p:nvCxnSpPr>
        <p:spPr>
          <a:xfrm>
            <a:off x="8072241" y="2439590"/>
            <a:ext cx="0" cy="350869"/>
          </a:xfrm>
          <a:prstGeom prst="line">
            <a:avLst/>
          </a:prstGeom>
          <a:ln w="9525" cap="flat" cmpd="sng" algn="ctr">
            <a:solidFill>
              <a:schemeClr val="accent4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27" name="OTLSHAPE_M_93afb554552a4221a5380f7919409aa7_Connector1"/>
          <p:cNvCxnSpPr/>
          <p:nvPr>
            <p:custDataLst>
              <p:tags r:id="rId3"/>
            </p:custDataLst>
          </p:nvPr>
        </p:nvCxnSpPr>
        <p:spPr>
          <a:xfrm>
            <a:off x="4850043" y="2281786"/>
            <a:ext cx="0" cy="485402"/>
          </a:xfrm>
          <a:prstGeom prst="line">
            <a:avLst/>
          </a:prstGeom>
          <a:ln w="9525" cap="flat" cmpd="sng" algn="ctr">
            <a:solidFill>
              <a:srgbClr val="DC5924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26" name="OTLSHAPE_M_52743de8bb6d4044896f473898fe9da7_Connector1"/>
          <p:cNvCxnSpPr/>
          <p:nvPr>
            <p:custDataLst>
              <p:tags r:id="rId4"/>
            </p:custDataLst>
          </p:nvPr>
        </p:nvCxnSpPr>
        <p:spPr>
          <a:xfrm>
            <a:off x="1560121" y="2309323"/>
            <a:ext cx="0" cy="516062"/>
          </a:xfrm>
          <a:prstGeom prst="line">
            <a:avLst/>
          </a:prstGeom>
          <a:ln w="9525" cap="flat" cmpd="sng" algn="ctr">
            <a:solidFill>
              <a:srgbClr val="087FC3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25" name="OTLSHAPE_M_a58f29487c0343c08abcf41913e40cae_Connector1"/>
          <p:cNvCxnSpPr/>
          <p:nvPr>
            <p:custDataLst>
              <p:tags r:id="rId5"/>
            </p:custDataLst>
          </p:nvPr>
        </p:nvCxnSpPr>
        <p:spPr>
          <a:xfrm>
            <a:off x="1374938" y="1847760"/>
            <a:ext cx="0" cy="909559"/>
          </a:xfrm>
          <a:prstGeom prst="line">
            <a:avLst/>
          </a:prstGeom>
          <a:ln w="9525" cap="flat" cmpd="sng" algn="ctr">
            <a:solidFill>
              <a:srgbClr val="0072B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02" name="OTLSHAPE_TB_00000000000000000000000000000000_LeftEndCaps"/>
          <p:cNvSpPr txBox="1"/>
          <p:nvPr>
            <p:custDataLst>
              <p:tags r:id="rId6"/>
            </p:custDataLst>
          </p:nvPr>
        </p:nvSpPr>
        <p:spPr>
          <a:xfrm>
            <a:off x="209185" y="2964513"/>
            <a:ext cx="539378" cy="276999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en-US" spc="-36" dirty="0">
                <a:solidFill>
                  <a:srgbClr val="C0504D"/>
                </a:solidFill>
                <a:latin typeface="Abadi" panose="020B0604020104020204" pitchFamily="34" charset="0"/>
              </a:rPr>
              <a:t>2016</a:t>
            </a:r>
          </a:p>
        </p:txBody>
      </p:sp>
      <p:sp>
        <p:nvSpPr>
          <p:cNvPr id="9003" name="OTLSHAPE_TB_00000000000000000000000000000000_RightEndCaps"/>
          <p:cNvSpPr txBox="1"/>
          <p:nvPr>
            <p:custDataLst>
              <p:tags r:id="rId7"/>
            </p:custDataLst>
          </p:nvPr>
        </p:nvSpPr>
        <p:spPr>
          <a:xfrm>
            <a:off x="11449981" y="2966650"/>
            <a:ext cx="539379" cy="276999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en-US" spc="-36" dirty="0">
                <a:solidFill>
                  <a:srgbClr val="C0504D"/>
                </a:solidFill>
                <a:latin typeface="Abadi" panose="020B0604020104020204" pitchFamily="34" charset="0"/>
              </a:rPr>
              <a:t>2017</a:t>
            </a:r>
          </a:p>
        </p:txBody>
      </p:sp>
      <p:sp>
        <p:nvSpPr>
          <p:cNvPr id="9004" name="OTLSHAPE_TB_00000000000000000000000000000000_ScaleContainer"/>
          <p:cNvSpPr/>
          <p:nvPr>
            <p:custDataLst>
              <p:tags r:id="rId8"/>
            </p:custDataLst>
          </p:nvPr>
        </p:nvSpPr>
        <p:spPr>
          <a:xfrm>
            <a:off x="833120" y="2914650"/>
            <a:ext cx="10553700" cy="545794"/>
          </a:xfrm>
          <a:prstGeom prst="roundRect">
            <a:avLst>
              <a:gd name="adj" fmla="val 100000"/>
            </a:avLst>
          </a:prstGeom>
          <a:solidFill>
            <a:schemeClr val="accent1">
              <a:lumMod val="75000"/>
            </a:schemeClr>
          </a:solidFill>
          <a:ln w="12700" cap="flat" cmpd="sng" algn="ctr">
            <a:noFill/>
            <a:prstDash val="solid"/>
            <a:miter lim="800000"/>
          </a:ln>
          <a:effectLst>
            <a:reflection blurRad="6350" stA="50000" endA="300" endPos="55500" dist="50800" dir="5400000" sy="-100000" algn="bl" rotWithShape="0"/>
          </a:effectLst>
          <a:scene3d>
            <a:camera prst="orthographicFront"/>
            <a:lightRig rig="threePt" dir="t">
              <a:rot lat="0" lon="0" rev="8700000"/>
            </a:lightRig>
          </a:scene3d>
          <a:sp3d>
            <a:bevelT w="165100" h="190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9005" name="OTLSHAPE_TB_00000000000000000000000000000000_ElapsedTime" hidden="1"/>
          <p:cNvSpPr/>
          <p:nvPr>
            <p:custDataLst>
              <p:tags r:id="rId9"/>
            </p:custDataLst>
          </p:nvPr>
        </p:nvSpPr>
        <p:spPr>
          <a:xfrm>
            <a:off x="0" y="0"/>
            <a:ext cx="0" cy="0"/>
          </a:xfrm>
          <a:prstGeom prst="roundRect">
            <a:avLst>
              <a:gd name="adj" fmla="val 1000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06" name="OTLSHAPE_TB_00000000000000000000000000000000_TodayMarkerShape" hidden="1"/>
          <p:cNvSpPr/>
          <p:nvPr>
            <p:custDataLst>
              <p:tags r:id="rId10"/>
            </p:custDataLst>
          </p:nvPr>
        </p:nvSpPr>
        <p:spPr>
          <a:xfrm>
            <a:off x="943791" y="3295650"/>
            <a:ext cx="108858" cy="1270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07" name="OTLSHAPE_TB_00000000000000000000000000000000_TodayMarkerText" hidden="1"/>
          <p:cNvSpPr txBox="1"/>
          <p:nvPr>
            <p:custDataLst>
              <p:tags r:id="rId11"/>
            </p:custDataLst>
          </p:nvPr>
        </p:nvSpPr>
        <p:spPr>
          <a:xfrm>
            <a:off x="998220" y="3422650"/>
            <a:ext cx="254878" cy="123111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en-US" sz="800">
                <a:solidFill>
                  <a:schemeClr val="dk1"/>
                </a:solidFill>
                <a:latin typeface="Calibri" panose="020F0502020204030204" pitchFamily="34" charset="0"/>
              </a:rPr>
              <a:t>Today</a:t>
            </a:r>
          </a:p>
        </p:txBody>
      </p:sp>
      <p:sp>
        <p:nvSpPr>
          <p:cNvPr id="9008" name="OTLSHAPE_TB_00000000000000000000000000000000_TimescaleInterval1"/>
          <p:cNvSpPr txBox="1"/>
          <p:nvPr>
            <p:custDataLst>
              <p:tags r:id="rId12"/>
            </p:custDataLst>
          </p:nvPr>
        </p:nvSpPr>
        <p:spPr>
          <a:xfrm>
            <a:off x="1061720" y="3012124"/>
            <a:ext cx="268150" cy="158618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18">
                <a:solidFill>
                  <a:schemeClr val="lt2"/>
                </a:solidFill>
                <a:latin typeface="Abadi" panose="020B0604020104020204" pitchFamily="34" charset="0"/>
              </a:rPr>
              <a:t>May</a:t>
            </a:r>
          </a:p>
        </p:txBody>
      </p:sp>
      <p:cxnSp>
        <p:nvCxnSpPr>
          <p:cNvPr id="9009" name="OTLSHAPE_TB_00000000000000000000000000000000_Separator1"/>
          <p:cNvCxnSpPr/>
          <p:nvPr>
            <p:custDataLst>
              <p:tags r:id="rId13"/>
            </p:custDataLst>
          </p:nvPr>
        </p:nvCxnSpPr>
        <p:spPr>
          <a:xfrm>
            <a:off x="2146359" y="2978150"/>
            <a:ext cx="0" cy="216543"/>
          </a:xfrm>
          <a:prstGeom prst="line">
            <a:avLst/>
          </a:prstGeom>
          <a:ln w="6350" cap="flat" cmpd="sng" algn="ctr">
            <a:solidFill>
              <a:schemeClr val="lt2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10" name="OTLSHAPE_TB_00000000000000000000000000000000_TimescaleInterval2"/>
          <p:cNvSpPr txBox="1"/>
          <p:nvPr>
            <p:custDataLst>
              <p:tags r:id="rId14"/>
            </p:custDataLst>
          </p:nvPr>
        </p:nvSpPr>
        <p:spPr>
          <a:xfrm>
            <a:off x="2209859" y="3012124"/>
            <a:ext cx="206916" cy="158618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18">
                <a:solidFill>
                  <a:schemeClr val="lt2"/>
                </a:solidFill>
                <a:latin typeface="Abadi" panose="020B0604020104020204" pitchFamily="34" charset="0"/>
              </a:rPr>
              <a:t>Jun</a:t>
            </a:r>
          </a:p>
        </p:txBody>
      </p:sp>
      <p:cxnSp>
        <p:nvCxnSpPr>
          <p:cNvPr id="9011" name="OTLSHAPE_TB_00000000000000000000000000000000_Separator2"/>
          <p:cNvCxnSpPr/>
          <p:nvPr>
            <p:custDataLst>
              <p:tags r:id="rId15"/>
            </p:custDataLst>
          </p:nvPr>
        </p:nvCxnSpPr>
        <p:spPr>
          <a:xfrm>
            <a:off x="3257462" y="2978150"/>
            <a:ext cx="0" cy="216543"/>
          </a:xfrm>
          <a:prstGeom prst="line">
            <a:avLst/>
          </a:prstGeom>
          <a:ln w="6350" cap="flat" cmpd="sng" algn="ctr">
            <a:solidFill>
              <a:schemeClr val="lt2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12" name="OTLSHAPE_TB_00000000000000000000000000000000_TimescaleInterval3"/>
          <p:cNvSpPr txBox="1"/>
          <p:nvPr>
            <p:custDataLst>
              <p:tags r:id="rId16"/>
            </p:custDataLst>
          </p:nvPr>
        </p:nvSpPr>
        <p:spPr>
          <a:xfrm>
            <a:off x="3320962" y="3012124"/>
            <a:ext cx="158185" cy="158618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>
                <a:solidFill>
                  <a:schemeClr val="lt2"/>
                </a:solidFill>
                <a:latin typeface="Abadi" panose="020B0604020104020204" pitchFamily="34" charset="0"/>
              </a:rPr>
              <a:t>Jul</a:t>
            </a:r>
          </a:p>
        </p:txBody>
      </p:sp>
      <p:cxnSp>
        <p:nvCxnSpPr>
          <p:cNvPr id="9013" name="OTLSHAPE_TB_00000000000000000000000000000000_Separator3"/>
          <p:cNvCxnSpPr/>
          <p:nvPr>
            <p:custDataLst>
              <p:tags r:id="rId17"/>
            </p:custDataLst>
          </p:nvPr>
        </p:nvCxnSpPr>
        <p:spPr>
          <a:xfrm>
            <a:off x="4405602" y="2978150"/>
            <a:ext cx="0" cy="216543"/>
          </a:xfrm>
          <a:prstGeom prst="line">
            <a:avLst/>
          </a:prstGeom>
          <a:ln w="6350" cap="flat" cmpd="sng" algn="ctr">
            <a:solidFill>
              <a:schemeClr val="lt2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14" name="OTLSHAPE_TB_00000000000000000000000000000000_TimescaleInterval4"/>
          <p:cNvSpPr txBox="1"/>
          <p:nvPr>
            <p:custDataLst>
              <p:tags r:id="rId18"/>
            </p:custDataLst>
          </p:nvPr>
        </p:nvSpPr>
        <p:spPr>
          <a:xfrm>
            <a:off x="4469102" y="3012124"/>
            <a:ext cx="241300" cy="158618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>
                <a:solidFill>
                  <a:schemeClr val="lt2"/>
                </a:solidFill>
                <a:latin typeface="Abadi" panose="020B0604020104020204" pitchFamily="34" charset="0"/>
              </a:rPr>
              <a:t>Aug</a:t>
            </a:r>
          </a:p>
        </p:txBody>
      </p:sp>
      <p:cxnSp>
        <p:nvCxnSpPr>
          <p:cNvPr id="9015" name="OTLSHAPE_TB_00000000000000000000000000000000_Separator4"/>
          <p:cNvCxnSpPr/>
          <p:nvPr>
            <p:custDataLst>
              <p:tags r:id="rId19"/>
            </p:custDataLst>
          </p:nvPr>
        </p:nvCxnSpPr>
        <p:spPr>
          <a:xfrm>
            <a:off x="5553741" y="2978150"/>
            <a:ext cx="0" cy="216543"/>
          </a:xfrm>
          <a:prstGeom prst="line">
            <a:avLst/>
          </a:prstGeom>
          <a:ln w="6350" cap="flat" cmpd="sng" algn="ctr">
            <a:solidFill>
              <a:schemeClr val="lt2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16" name="OTLSHAPE_TB_00000000000000000000000000000000_TimescaleInterval5"/>
          <p:cNvSpPr txBox="1"/>
          <p:nvPr>
            <p:custDataLst>
              <p:tags r:id="rId20"/>
            </p:custDataLst>
          </p:nvPr>
        </p:nvSpPr>
        <p:spPr>
          <a:xfrm>
            <a:off x="5617242" y="3012124"/>
            <a:ext cx="228600" cy="158618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18">
                <a:solidFill>
                  <a:schemeClr val="lt2"/>
                </a:solidFill>
                <a:latin typeface="Abadi" panose="020B0604020104020204" pitchFamily="34" charset="0"/>
              </a:rPr>
              <a:t>Sep</a:t>
            </a:r>
          </a:p>
        </p:txBody>
      </p:sp>
      <p:cxnSp>
        <p:nvCxnSpPr>
          <p:cNvPr id="9017" name="OTLSHAPE_TB_00000000000000000000000000000000_Separator5"/>
          <p:cNvCxnSpPr/>
          <p:nvPr>
            <p:custDataLst>
              <p:tags r:id="rId21"/>
            </p:custDataLst>
          </p:nvPr>
        </p:nvCxnSpPr>
        <p:spPr>
          <a:xfrm>
            <a:off x="6664844" y="2978150"/>
            <a:ext cx="0" cy="216543"/>
          </a:xfrm>
          <a:prstGeom prst="line">
            <a:avLst/>
          </a:prstGeom>
          <a:ln w="6350" cap="flat" cmpd="sng" algn="ctr">
            <a:solidFill>
              <a:schemeClr val="lt2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18" name="OTLSHAPE_TB_00000000000000000000000000000000_TimescaleInterval6"/>
          <p:cNvSpPr txBox="1"/>
          <p:nvPr>
            <p:custDataLst>
              <p:tags r:id="rId22"/>
            </p:custDataLst>
          </p:nvPr>
        </p:nvSpPr>
        <p:spPr>
          <a:xfrm>
            <a:off x="6728344" y="3012124"/>
            <a:ext cx="211148" cy="158618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2">
                <a:solidFill>
                  <a:schemeClr val="lt2"/>
                </a:solidFill>
                <a:latin typeface="Abadi" panose="020B0604020104020204" pitchFamily="34" charset="0"/>
              </a:rPr>
              <a:t>Oct</a:t>
            </a:r>
          </a:p>
        </p:txBody>
      </p:sp>
      <p:cxnSp>
        <p:nvCxnSpPr>
          <p:cNvPr id="9019" name="OTLSHAPE_TB_00000000000000000000000000000000_Separator6"/>
          <p:cNvCxnSpPr/>
          <p:nvPr>
            <p:custDataLst>
              <p:tags r:id="rId23"/>
            </p:custDataLst>
          </p:nvPr>
        </p:nvCxnSpPr>
        <p:spPr>
          <a:xfrm>
            <a:off x="7812984" y="2978150"/>
            <a:ext cx="0" cy="216543"/>
          </a:xfrm>
          <a:prstGeom prst="line">
            <a:avLst/>
          </a:prstGeom>
          <a:ln w="6350" cap="flat" cmpd="sng" algn="ctr">
            <a:solidFill>
              <a:schemeClr val="lt2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20" name="OTLSHAPE_TB_00000000000000000000000000000000_TimescaleInterval7"/>
          <p:cNvSpPr txBox="1"/>
          <p:nvPr>
            <p:custDataLst>
              <p:tags r:id="rId24"/>
            </p:custDataLst>
          </p:nvPr>
        </p:nvSpPr>
        <p:spPr>
          <a:xfrm>
            <a:off x="7876484" y="3012124"/>
            <a:ext cx="243978" cy="158618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>
                <a:solidFill>
                  <a:schemeClr val="lt2"/>
                </a:solidFill>
                <a:latin typeface="Abadi" panose="020B0604020104020204" pitchFamily="34" charset="0"/>
              </a:rPr>
              <a:t>Nov</a:t>
            </a:r>
          </a:p>
        </p:txBody>
      </p:sp>
      <p:cxnSp>
        <p:nvCxnSpPr>
          <p:cNvPr id="9021" name="OTLSHAPE_TB_00000000000000000000000000000000_Separator7"/>
          <p:cNvCxnSpPr/>
          <p:nvPr>
            <p:custDataLst>
              <p:tags r:id="rId25"/>
            </p:custDataLst>
          </p:nvPr>
        </p:nvCxnSpPr>
        <p:spPr>
          <a:xfrm>
            <a:off x="8924086" y="2978150"/>
            <a:ext cx="0" cy="216543"/>
          </a:xfrm>
          <a:prstGeom prst="line">
            <a:avLst/>
          </a:prstGeom>
          <a:ln w="6350" cap="flat" cmpd="sng" algn="ctr">
            <a:solidFill>
              <a:schemeClr val="lt2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22" name="OTLSHAPE_TB_00000000000000000000000000000000_TimescaleInterval8"/>
          <p:cNvSpPr txBox="1"/>
          <p:nvPr>
            <p:custDataLst>
              <p:tags r:id="rId26"/>
            </p:custDataLst>
          </p:nvPr>
        </p:nvSpPr>
        <p:spPr>
          <a:xfrm>
            <a:off x="8987586" y="3012124"/>
            <a:ext cx="231858" cy="158618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2">
                <a:solidFill>
                  <a:schemeClr val="lt2"/>
                </a:solidFill>
                <a:latin typeface="Abadi" panose="020B0604020104020204" pitchFamily="34" charset="0"/>
              </a:rPr>
              <a:t>Dec</a:t>
            </a:r>
          </a:p>
        </p:txBody>
      </p:sp>
      <p:cxnSp>
        <p:nvCxnSpPr>
          <p:cNvPr id="9023" name="OTLSHAPE_TB_00000000000000000000000000000000_Separator8"/>
          <p:cNvCxnSpPr/>
          <p:nvPr>
            <p:custDataLst>
              <p:tags r:id="rId27"/>
            </p:custDataLst>
          </p:nvPr>
        </p:nvCxnSpPr>
        <p:spPr>
          <a:xfrm>
            <a:off x="10072226" y="2978150"/>
            <a:ext cx="0" cy="216543"/>
          </a:xfrm>
          <a:prstGeom prst="line">
            <a:avLst/>
          </a:prstGeom>
          <a:ln w="6350" cap="flat" cmpd="sng" algn="ctr">
            <a:solidFill>
              <a:schemeClr val="lt2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24" name="OTLSHAPE_TB_00000000000000000000000000000000_TimescaleInterval9"/>
          <p:cNvSpPr txBox="1"/>
          <p:nvPr>
            <p:custDataLst>
              <p:tags r:id="rId28"/>
            </p:custDataLst>
          </p:nvPr>
        </p:nvSpPr>
        <p:spPr>
          <a:xfrm>
            <a:off x="10135726" y="3012124"/>
            <a:ext cx="304955" cy="158618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>
                <a:solidFill>
                  <a:schemeClr val="lt2"/>
                </a:solidFill>
                <a:latin typeface="Abadi" panose="020B0604020104020204" pitchFamily="34" charset="0"/>
              </a:rPr>
              <a:t>2017</a:t>
            </a:r>
          </a:p>
        </p:txBody>
      </p:sp>
      <p:sp>
        <p:nvSpPr>
          <p:cNvPr id="9029" name="OTLSHAPE_M_a58f29487c0343c08abcf41913e40cae_Title"/>
          <p:cNvSpPr txBox="1"/>
          <p:nvPr>
            <p:custDataLst>
              <p:tags r:id="rId29"/>
            </p:custDataLst>
          </p:nvPr>
        </p:nvSpPr>
        <p:spPr>
          <a:xfrm>
            <a:off x="1559088" y="1775285"/>
            <a:ext cx="6350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b="1" spc="-6">
                <a:solidFill>
                  <a:srgbClr val="3B5998"/>
                </a:solidFill>
                <a:latin typeface="Abadi" panose="020B0604020104020204" pitchFamily="34" charset="0"/>
              </a:rPr>
              <a:t>Milestone 1</a:t>
            </a:r>
          </a:p>
        </p:txBody>
      </p:sp>
      <p:sp>
        <p:nvSpPr>
          <p:cNvPr id="9030" name="OTLSHAPE_M_a58f29487c0343c08abcf41913e40cae_Date"/>
          <p:cNvSpPr txBox="1"/>
          <p:nvPr>
            <p:custDataLst>
              <p:tags r:id="rId30"/>
            </p:custDataLst>
          </p:nvPr>
        </p:nvSpPr>
        <p:spPr>
          <a:xfrm>
            <a:off x="1559087" y="1936273"/>
            <a:ext cx="578881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8" dirty="0">
                <a:solidFill>
                  <a:srgbClr val="7F7F7F"/>
                </a:solidFill>
                <a:latin typeface="Abadi" panose="020B0604020104020204" pitchFamily="34" charset="0"/>
              </a:rPr>
              <a:t>May 10</a:t>
            </a:r>
          </a:p>
        </p:txBody>
      </p:sp>
      <p:sp>
        <p:nvSpPr>
          <p:cNvPr id="9031" name="OTLSHAPE_M_a58f29487c0343c08abcf41913e40cae_Shape"/>
          <p:cNvSpPr/>
          <p:nvPr>
            <p:custDataLst>
              <p:tags r:id="rId31"/>
            </p:custDataLst>
          </p:nvPr>
        </p:nvSpPr>
        <p:spPr>
          <a:xfrm rot="16200000">
            <a:off x="1412511" y="1835587"/>
            <a:ext cx="140753" cy="165100"/>
          </a:xfrm>
          <a:prstGeom prst="flowChartMerge">
            <a:avLst/>
          </a:prstGeom>
          <a:solidFill>
            <a:srgbClr val="087FC3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badi" panose="020B0604020104020204" pitchFamily="34" charset="0"/>
            </a:endParaRPr>
          </a:p>
        </p:txBody>
      </p:sp>
      <p:sp>
        <p:nvSpPr>
          <p:cNvPr id="9032" name="OTLSHAPE_M_52743de8bb6d4044896f473898fe9da7_Title"/>
          <p:cNvSpPr txBox="1"/>
          <p:nvPr>
            <p:custDataLst>
              <p:tags r:id="rId32"/>
            </p:custDataLst>
          </p:nvPr>
        </p:nvSpPr>
        <p:spPr>
          <a:xfrm>
            <a:off x="1744271" y="2236848"/>
            <a:ext cx="6350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b="1" spc="-6">
                <a:solidFill>
                  <a:srgbClr val="3B5998"/>
                </a:solidFill>
                <a:latin typeface="Abadi" panose="020B0604020104020204" pitchFamily="34" charset="0"/>
              </a:rPr>
              <a:t>Milestone 2</a:t>
            </a:r>
          </a:p>
        </p:txBody>
      </p:sp>
      <p:sp>
        <p:nvSpPr>
          <p:cNvPr id="9033" name="OTLSHAPE_M_52743de8bb6d4044896f473898fe9da7_Date"/>
          <p:cNvSpPr txBox="1"/>
          <p:nvPr>
            <p:custDataLst>
              <p:tags r:id="rId33"/>
            </p:custDataLst>
          </p:nvPr>
        </p:nvSpPr>
        <p:spPr>
          <a:xfrm>
            <a:off x="1744270" y="2404779"/>
            <a:ext cx="672503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8" dirty="0">
                <a:solidFill>
                  <a:srgbClr val="7F7F7F"/>
                </a:solidFill>
                <a:latin typeface="Abadi" panose="020B0604020104020204" pitchFamily="34" charset="0"/>
              </a:rPr>
              <a:t>May 15</a:t>
            </a:r>
          </a:p>
        </p:txBody>
      </p:sp>
      <p:sp>
        <p:nvSpPr>
          <p:cNvPr id="9034" name="OTLSHAPE_M_52743de8bb6d4044896f473898fe9da7_Shape"/>
          <p:cNvSpPr/>
          <p:nvPr>
            <p:custDataLst>
              <p:tags r:id="rId34"/>
            </p:custDataLst>
          </p:nvPr>
        </p:nvSpPr>
        <p:spPr>
          <a:xfrm rot="16200000">
            <a:off x="1597694" y="2297150"/>
            <a:ext cx="140753" cy="165100"/>
          </a:xfrm>
          <a:prstGeom prst="flowChartMerge">
            <a:avLst/>
          </a:prstGeom>
          <a:solidFill>
            <a:srgbClr val="087FC3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badi" panose="020B0604020104020204" pitchFamily="34" charset="0"/>
            </a:endParaRPr>
          </a:p>
        </p:txBody>
      </p:sp>
      <p:sp>
        <p:nvSpPr>
          <p:cNvPr id="9035" name="OTLSHAPE_M_a54bc827b05146d18b559f618723e2b4_Title"/>
          <p:cNvSpPr txBox="1"/>
          <p:nvPr>
            <p:custDataLst>
              <p:tags r:id="rId35"/>
            </p:custDataLst>
          </p:nvPr>
        </p:nvSpPr>
        <p:spPr>
          <a:xfrm>
            <a:off x="3723830" y="2401650"/>
            <a:ext cx="6350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b="1" spc="-6">
                <a:solidFill>
                  <a:srgbClr val="3B5998"/>
                </a:solidFill>
                <a:latin typeface="Abadi" panose="020B0604020104020204" pitchFamily="34" charset="0"/>
              </a:rPr>
              <a:t>Milestone 3</a:t>
            </a:r>
          </a:p>
        </p:txBody>
      </p:sp>
      <p:sp>
        <p:nvSpPr>
          <p:cNvPr id="9036" name="OTLSHAPE_M_a54bc827b05146d18b559f618723e2b4_Date"/>
          <p:cNvSpPr txBox="1"/>
          <p:nvPr>
            <p:custDataLst>
              <p:tags r:id="rId36"/>
            </p:custDataLst>
          </p:nvPr>
        </p:nvSpPr>
        <p:spPr>
          <a:xfrm>
            <a:off x="3888316" y="2558435"/>
            <a:ext cx="580785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6" dirty="0">
                <a:solidFill>
                  <a:srgbClr val="7F7F7F"/>
                </a:solidFill>
                <a:latin typeface="Abadi" panose="020B0604020104020204" pitchFamily="34" charset="0"/>
              </a:rPr>
              <a:t>Jul 21</a:t>
            </a:r>
          </a:p>
        </p:txBody>
      </p:sp>
      <p:sp>
        <p:nvSpPr>
          <p:cNvPr id="9037" name="OTLSHAPE_M_a54bc827b05146d18b559f618723e2b4_Shape"/>
          <p:cNvSpPr/>
          <p:nvPr>
            <p:custDataLst>
              <p:tags r:id="rId37"/>
            </p:custDataLst>
          </p:nvPr>
        </p:nvSpPr>
        <p:spPr>
          <a:xfrm>
            <a:off x="3920934" y="2724150"/>
            <a:ext cx="228600" cy="216543"/>
          </a:xfrm>
          <a:prstGeom prst="teardrop">
            <a:avLst/>
          </a:prstGeom>
          <a:solidFill>
            <a:srgbClr val="087FC3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badi" panose="020B0604020104020204" pitchFamily="34" charset="0"/>
            </a:endParaRPr>
          </a:p>
        </p:txBody>
      </p:sp>
      <p:sp>
        <p:nvSpPr>
          <p:cNvPr id="9038" name="OTLSHAPE_M_93afb554552a4221a5380f7919409aa7_Title"/>
          <p:cNvSpPr txBox="1"/>
          <p:nvPr>
            <p:custDataLst>
              <p:tags r:id="rId38"/>
            </p:custDataLst>
          </p:nvPr>
        </p:nvSpPr>
        <p:spPr>
          <a:xfrm>
            <a:off x="4538639" y="1971737"/>
            <a:ext cx="6350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b="1" spc="-6">
                <a:solidFill>
                  <a:srgbClr val="D24726"/>
                </a:solidFill>
                <a:latin typeface="Abadi" panose="020B0604020104020204" pitchFamily="34" charset="0"/>
              </a:rPr>
              <a:t>Milestone 4</a:t>
            </a:r>
          </a:p>
        </p:txBody>
      </p:sp>
      <p:sp>
        <p:nvSpPr>
          <p:cNvPr id="9039" name="OTLSHAPE_M_93afb554552a4221a5380f7919409aa7_Date"/>
          <p:cNvSpPr txBox="1"/>
          <p:nvPr>
            <p:custDataLst>
              <p:tags r:id="rId39"/>
            </p:custDataLst>
          </p:nvPr>
        </p:nvSpPr>
        <p:spPr>
          <a:xfrm>
            <a:off x="4671311" y="2138039"/>
            <a:ext cx="689251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6" dirty="0">
                <a:solidFill>
                  <a:srgbClr val="7F7F7F"/>
                </a:solidFill>
                <a:latin typeface="Abadi" panose="020B0604020104020204" pitchFamily="34" charset="0"/>
              </a:rPr>
              <a:t>Aug 12</a:t>
            </a:r>
          </a:p>
        </p:txBody>
      </p:sp>
      <p:sp>
        <p:nvSpPr>
          <p:cNvPr id="9040" name="OTLSHAPE_M_93afb554552a4221a5380f7919409aa7_Shape"/>
          <p:cNvSpPr/>
          <p:nvPr>
            <p:custDataLst>
              <p:tags r:id="rId40"/>
            </p:custDataLst>
          </p:nvPr>
        </p:nvSpPr>
        <p:spPr>
          <a:xfrm>
            <a:off x="4735743" y="2724150"/>
            <a:ext cx="228600" cy="216543"/>
          </a:xfrm>
          <a:prstGeom prst="teardrop">
            <a:avLst/>
          </a:prstGeom>
          <a:solidFill>
            <a:srgbClr val="DC5924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badi" panose="020B0604020104020204" pitchFamily="34" charset="0"/>
            </a:endParaRPr>
          </a:p>
        </p:txBody>
      </p:sp>
      <p:sp>
        <p:nvSpPr>
          <p:cNvPr id="9041" name="OTLSHAPE_M_6a283b367375415b92b0e5fc4e16a0cc_Title"/>
          <p:cNvSpPr txBox="1"/>
          <p:nvPr>
            <p:custDataLst>
              <p:tags r:id="rId41"/>
            </p:custDataLst>
          </p:nvPr>
        </p:nvSpPr>
        <p:spPr>
          <a:xfrm>
            <a:off x="7760837" y="2284565"/>
            <a:ext cx="6350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b="1" spc="-6">
                <a:solidFill>
                  <a:srgbClr val="FF9900"/>
                </a:solidFill>
                <a:latin typeface="Abadi" panose="020B0604020104020204" pitchFamily="34" charset="0"/>
              </a:rPr>
              <a:t>Milestone 5</a:t>
            </a:r>
          </a:p>
        </p:txBody>
      </p:sp>
      <p:sp>
        <p:nvSpPr>
          <p:cNvPr id="9042" name="OTLSHAPE_M_6a283b367375415b92b0e5fc4e16a0cc_Date" hidden="1"/>
          <p:cNvSpPr txBox="1"/>
          <p:nvPr>
            <p:custDataLst>
              <p:tags r:id="rId42"/>
            </p:custDataLst>
          </p:nvPr>
        </p:nvSpPr>
        <p:spPr>
          <a:xfrm>
            <a:off x="8072241" y="2439590"/>
            <a:ext cx="0" cy="615553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800">
                <a:solidFill>
                  <a:srgbClr val="D1282E"/>
                </a:solidFill>
                <a:latin typeface="Calibri" panose="020F0502020204030204" pitchFamily="34" charset="0"/>
              </a:rPr>
              <a:t>Nov 7</a:t>
            </a:r>
          </a:p>
        </p:txBody>
      </p:sp>
      <p:sp>
        <p:nvSpPr>
          <p:cNvPr id="9043" name="OTLSHAPE_M_6a283b367375415b92b0e5fc4e16a0cc_Shape"/>
          <p:cNvSpPr/>
          <p:nvPr>
            <p:custDataLst>
              <p:tags r:id="rId43"/>
            </p:custDataLst>
          </p:nvPr>
        </p:nvSpPr>
        <p:spPr>
          <a:xfrm>
            <a:off x="7957941" y="2724150"/>
            <a:ext cx="228600" cy="216543"/>
          </a:xfrm>
          <a:prstGeom prst="star8">
            <a:avLst/>
          </a:prstGeom>
          <a:solidFill>
            <a:schemeClr val="accent4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badi" panose="020B0604020104020204" pitchFamily="34" charset="0"/>
            </a:endParaRPr>
          </a:p>
        </p:txBody>
      </p:sp>
      <p:sp>
        <p:nvSpPr>
          <p:cNvPr id="9044" name="OTLSHAPE_M_7b0996464ffd4cd3a3b383ab1ba22438_Title"/>
          <p:cNvSpPr txBox="1"/>
          <p:nvPr>
            <p:custDataLst>
              <p:tags r:id="rId44"/>
            </p:custDataLst>
          </p:nvPr>
        </p:nvSpPr>
        <p:spPr>
          <a:xfrm>
            <a:off x="9353418" y="2575639"/>
            <a:ext cx="6350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b="1" spc="-6">
                <a:solidFill>
                  <a:srgbClr val="489A61"/>
                </a:solidFill>
                <a:latin typeface="Abadi" panose="020B0604020104020204" pitchFamily="34" charset="0"/>
              </a:rPr>
              <a:t>Milestone 6</a:t>
            </a:r>
          </a:p>
        </p:txBody>
      </p:sp>
      <p:sp>
        <p:nvSpPr>
          <p:cNvPr id="9045" name="OTLSHAPE_M_7b0996464ffd4cd3a3b383ab1ba22438_Date" hidden="1"/>
          <p:cNvSpPr txBox="1"/>
          <p:nvPr>
            <p:custDataLst>
              <p:tags r:id="rId45"/>
            </p:custDataLst>
          </p:nvPr>
        </p:nvSpPr>
        <p:spPr>
          <a:xfrm>
            <a:off x="9664822" y="2730664"/>
            <a:ext cx="0" cy="73866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800">
                <a:solidFill>
                  <a:srgbClr val="D1282E"/>
                </a:solidFill>
                <a:latin typeface="Calibri" panose="020F0502020204030204" pitchFamily="34" charset="0"/>
              </a:rPr>
              <a:t>Dec 20</a:t>
            </a:r>
          </a:p>
        </p:txBody>
      </p:sp>
      <p:sp>
        <p:nvSpPr>
          <p:cNvPr id="9046" name="OTLSHAPE_M_7b0996464ffd4cd3a3b383ab1ba22438_Shape"/>
          <p:cNvSpPr/>
          <p:nvPr>
            <p:custDataLst>
              <p:tags r:id="rId46"/>
            </p:custDataLst>
          </p:nvPr>
        </p:nvSpPr>
        <p:spPr>
          <a:xfrm>
            <a:off x="9550522" y="2724150"/>
            <a:ext cx="228600" cy="216543"/>
          </a:xfrm>
          <a:prstGeom prst="teardrop">
            <a:avLst/>
          </a:prstGeom>
          <a:solidFill>
            <a:srgbClr val="62B57B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badi" panose="020B0604020104020204" pitchFamily="34" charset="0"/>
            </a:endParaRPr>
          </a:p>
        </p:txBody>
      </p:sp>
      <p:sp>
        <p:nvSpPr>
          <p:cNvPr id="9047" name="OTLSHAPE_M_7f583de0854a4cacb89837f3a379bb4a_Title"/>
          <p:cNvSpPr txBox="1"/>
          <p:nvPr>
            <p:custDataLst>
              <p:tags r:id="rId47"/>
            </p:custDataLst>
          </p:nvPr>
        </p:nvSpPr>
        <p:spPr>
          <a:xfrm>
            <a:off x="10871925" y="2348825"/>
            <a:ext cx="6350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b="1" spc="-6">
                <a:solidFill>
                  <a:srgbClr val="489A61"/>
                </a:solidFill>
                <a:latin typeface="Abadi" panose="020B0604020104020204" pitchFamily="34" charset="0"/>
              </a:rPr>
              <a:t>Milestone 7</a:t>
            </a:r>
          </a:p>
        </p:txBody>
      </p:sp>
      <p:sp>
        <p:nvSpPr>
          <p:cNvPr id="9048" name="OTLSHAPE_M_7f583de0854a4cacb89837f3a379bb4a_Date"/>
          <p:cNvSpPr txBox="1"/>
          <p:nvPr>
            <p:custDataLst>
              <p:tags r:id="rId48"/>
            </p:custDataLst>
          </p:nvPr>
        </p:nvSpPr>
        <p:spPr>
          <a:xfrm>
            <a:off x="11020558" y="2498869"/>
            <a:ext cx="539378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6" dirty="0">
                <a:solidFill>
                  <a:srgbClr val="7F7F7F"/>
                </a:solidFill>
                <a:latin typeface="Abadi" panose="020B0604020104020204" pitchFamily="34" charset="0"/>
              </a:rPr>
              <a:t>Jan 30</a:t>
            </a:r>
          </a:p>
        </p:txBody>
      </p:sp>
      <p:sp>
        <p:nvSpPr>
          <p:cNvPr id="9049" name="OTLSHAPE_M_7f583de0854a4cacb89837f3a379bb4a_Shape"/>
          <p:cNvSpPr/>
          <p:nvPr>
            <p:custDataLst>
              <p:tags r:id="rId49"/>
            </p:custDataLst>
          </p:nvPr>
        </p:nvSpPr>
        <p:spPr>
          <a:xfrm>
            <a:off x="11030929" y="2647950"/>
            <a:ext cx="304800" cy="281507"/>
          </a:xfrm>
          <a:prstGeom prst="star5">
            <a:avLst>
              <a:gd name="adj" fmla="val 25000"/>
              <a:gd name="hf" fmla="val 105146"/>
              <a:gd name="vf" fmla="val 110557"/>
            </a:avLst>
          </a:prstGeom>
          <a:solidFill>
            <a:srgbClr val="62B57B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badi" panose="020B0604020104020204" pitchFamily="34" charset="0"/>
            </a:endParaRPr>
          </a:p>
        </p:txBody>
      </p:sp>
      <p:sp>
        <p:nvSpPr>
          <p:cNvPr id="9050" name="OTLSHAPE_T_7c518fb37f2142bb8e0445920d0403b5_Shape"/>
          <p:cNvSpPr/>
          <p:nvPr>
            <p:custDataLst>
              <p:tags r:id="rId50"/>
            </p:custDataLst>
          </p:nvPr>
        </p:nvSpPr>
        <p:spPr>
          <a:xfrm>
            <a:off x="4146345" y="3498850"/>
            <a:ext cx="304800" cy="173235"/>
          </a:xfrm>
          <a:prstGeom prst="roundRect">
            <a:avLst>
              <a:gd name="adj" fmla="val 100000"/>
            </a:avLst>
          </a:prstGeom>
          <a:solidFill>
            <a:srgbClr val="087FC3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badi" panose="020B0604020104020204" pitchFamily="34" charset="0"/>
            </a:endParaRPr>
          </a:p>
        </p:txBody>
      </p:sp>
      <p:sp>
        <p:nvSpPr>
          <p:cNvPr id="9051" name="OTLSHAPE_T_7c518fb37f2142bb8e0445920d0403b5_ShapePercentage" hidden="1"/>
          <p:cNvSpPr/>
          <p:nvPr>
            <p:custDataLst>
              <p:tags r:id="rId51"/>
            </p:custDataLst>
          </p:nvPr>
        </p:nvSpPr>
        <p:spPr>
          <a:xfrm>
            <a:off x="4146345" y="3498850"/>
            <a:ext cx="0" cy="0"/>
          </a:xfrm>
          <a:prstGeom prst="roundRect">
            <a:avLst>
              <a:gd name="adj" fmla="val 10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52" name="OTLSHAPE_T_7c518fb37f2142bb8e0445920d0403b5_Duration" hidden="1"/>
          <p:cNvSpPr txBox="1"/>
          <p:nvPr>
            <p:custDataLst>
              <p:tags r:id="rId52"/>
            </p:custDataLst>
          </p:nvPr>
        </p:nvSpPr>
        <p:spPr>
          <a:xfrm>
            <a:off x="0" y="3498850"/>
            <a:ext cx="3302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>
                <a:solidFill>
                  <a:srgbClr val="C0504D"/>
                </a:solidFill>
                <a:latin typeface="Calibri" panose="020F0502020204030204" pitchFamily="34" charset="0"/>
              </a:rPr>
              <a:t>6 days</a:t>
            </a:r>
          </a:p>
        </p:txBody>
      </p:sp>
      <p:sp>
        <p:nvSpPr>
          <p:cNvPr id="9053" name="OTLSHAPE_T_7c518fb37f2142bb8e0445920d0403b5_TextPercentage" hidden="1"/>
          <p:cNvSpPr txBox="1"/>
          <p:nvPr>
            <p:custDataLst>
              <p:tags r:id="rId53"/>
            </p:custDataLst>
          </p:nvPr>
        </p:nvSpPr>
        <p:spPr>
          <a:xfrm>
            <a:off x="0" y="3653875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100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9054" name="OTLSHAPE_T_7c518fb37f2142bb8e0445920d0403b5_StartDate" hidden="1"/>
          <p:cNvSpPr txBox="1"/>
          <p:nvPr>
            <p:custDataLst>
              <p:tags r:id="rId54"/>
            </p:custDataLst>
          </p:nvPr>
        </p:nvSpPr>
        <p:spPr>
          <a:xfrm>
            <a:off x="0" y="3653875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1000">
              <a:solidFill>
                <a:srgbClr val="7F7F7F"/>
              </a:solidFill>
              <a:latin typeface="Calibri" panose="020F0502020204030204" pitchFamily="34" charset="0"/>
            </a:endParaRPr>
          </a:p>
        </p:txBody>
      </p:sp>
      <p:sp>
        <p:nvSpPr>
          <p:cNvPr id="9055" name="OTLSHAPE_T_7c518fb37f2142bb8e0445920d0403b5_EndDate" hidden="1"/>
          <p:cNvSpPr txBox="1"/>
          <p:nvPr>
            <p:custDataLst>
              <p:tags r:id="rId55"/>
            </p:custDataLst>
          </p:nvPr>
        </p:nvSpPr>
        <p:spPr>
          <a:xfrm>
            <a:off x="0" y="3653875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1000">
              <a:solidFill>
                <a:srgbClr val="7F7F7F"/>
              </a:solidFill>
              <a:latin typeface="Calibri" panose="020F0502020204030204" pitchFamily="34" charset="0"/>
            </a:endParaRPr>
          </a:p>
        </p:txBody>
      </p:sp>
      <p:sp>
        <p:nvSpPr>
          <p:cNvPr id="9056" name="OTLSHAPE_T_7c518fb37f2142bb8e0445920d0403b5_Title"/>
          <p:cNvSpPr txBox="1"/>
          <p:nvPr>
            <p:custDataLst>
              <p:tags r:id="rId56"/>
            </p:custDataLst>
          </p:nvPr>
        </p:nvSpPr>
        <p:spPr>
          <a:xfrm>
            <a:off x="3320962" y="3523506"/>
            <a:ext cx="783092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1000" b="1" spc="-8" dirty="0">
                <a:solidFill>
                  <a:srgbClr val="0070C0"/>
                </a:solidFill>
                <a:latin typeface="Abadi" panose="020B0604020104020204" pitchFamily="34" charset="0"/>
              </a:rPr>
              <a:t>Task 1 Here</a:t>
            </a:r>
          </a:p>
        </p:txBody>
      </p:sp>
      <p:sp>
        <p:nvSpPr>
          <p:cNvPr id="9057" name="OTLSHAPE_T_7c518fb37f2142bb8e0445920d0403b5_JoinedDate"/>
          <p:cNvSpPr txBox="1"/>
          <p:nvPr>
            <p:custDataLst>
              <p:tags r:id="rId57"/>
            </p:custDataLst>
          </p:nvPr>
        </p:nvSpPr>
        <p:spPr>
          <a:xfrm>
            <a:off x="4493438" y="3523506"/>
            <a:ext cx="936493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4" dirty="0">
                <a:solidFill>
                  <a:srgbClr val="7F7F7F"/>
                </a:solidFill>
                <a:latin typeface="Abadi" panose="020B0604020104020204" pitchFamily="34" charset="0"/>
              </a:rPr>
              <a:t>Jul 25 - Aug 1</a:t>
            </a:r>
          </a:p>
        </p:txBody>
      </p:sp>
      <p:sp>
        <p:nvSpPr>
          <p:cNvPr id="9058" name="OTLSHAPE_T_be3ae38f60b3402d8a13f1e91eec41f5_Shape"/>
          <p:cNvSpPr/>
          <p:nvPr>
            <p:custDataLst>
              <p:tags r:id="rId58"/>
            </p:custDataLst>
          </p:nvPr>
        </p:nvSpPr>
        <p:spPr>
          <a:xfrm>
            <a:off x="4924116" y="3765550"/>
            <a:ext cx="889000" cy="173235"/>
          </a:xfrm>
          <a:prstGeom prst="roundRect">
            <a:avLst>
              <a:gd name="adj" fmla="val 100000"/>
            </a:avLst>
          </a:prstGeom>
          <a:solidFill>
            <a:srgbClr val="D24726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badi" panose="020B0604020104020204" pitchFamily="34" charset="0"/>
            </a:endParaRPr>
          </a:p>
        </p:txBody>
      </p:sp>
      <p:sp>
        <p:nvSpPr>
          <p:cNvPr id="9059" name="OTLSHAPE_T_be3ae38f60b3402d8a13f1e91eec41f5_ShapePercentage" hidden="1"/>
          <p:cNvSpPr/>
          <p:nvPr>
            <p:custDataLst>
              <p:tags r:id="rId59"/>
            </p:custDataLst>
          </p:nvPr>
        </p:nvSpPr>
        <p:spPr>
          <a:xfrm>
            <a:off x="4924116" y="3765550"/>
            <a:ext cx="0" cy="0"/>
          </a:xfrm>
          <a:prstGeom prst="roundRect">
            <a:avLst>
              <a:gd name="adj" fmla="val 10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60" name="OTLSHAPE_T_be3ae38f60b3402d8a13f1e91eec41f5_Duration" hidden="1"/>
          <p:cNvSpPr txBox="1"/>
          <p:nvPr>
            <p:custDataLst>
              <p:tags r:id="rId60"/>
            </p:custDataLst>
          </p:nvPr>
        </p:nvSpPr>
        <p:spPr>
          <a:xfrm>
            <a:off x="0" y="3765550"/>
            <a:ext cx="393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>
                <a:solidFill>
                  <a:srgbClr val="C0504D"/>
                </a:solidFill>
                <a:latin typeface="Calibri" panose="020F0502020204030204" pitchFamily="34" charset="0"/>
              </a:rPr>
              <a:t>18 days</a:t>
            </a:r>
          </a:p>
        </p:txBody>
      </p:sp>
      <p:sp>
        <p:nvSpPr>
          <p:cNvPr id="9061" name="OTLSHAPE_T_be3ae38f60b3402d8a13f1e91eec41f5_TextPercentage" hidden="1"/>
          <p:cNvSpPr txBox="1"/>
          <p:nvPr>
            <p:custDataLst>
              <p:tags r:id="rId61"/>
            </p:custDataLst>
          </p:nvPr>
        </p:nvSpPr>
        <p:spPr>
          <a:xfrm>
            <a:off x="0" y="3920575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100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9062" name="OTLSHAPE_T_be3ae38f60b3402d8a13f1e91eec41f5_StartDate" hidden="1"/>
          <p:cNvSpPr txBox="1"/>
          <p:nvPr>
            <p:custDataLst>
              <p:tags r:id="rId62"/>
            </p:custDataLst>
          </p:nvPr>
        </p:nvSpPr>
        <p:spPr>
          <a:xfrm>
            <a:off x="0" y="3920575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1000">
              <a:solidFill>
                <a:srgbClr val="7F7F7F"/>
              </a:solidFill>
              <a:latin typeface="Calibri" panose="020F0502020204030204" pitchFamily="34" charset="0"/>
            </a:endParaRPr>
          </a:p>
        </p:txBody>
      </p:sp>
      <p:sp>
        <p:nvSpPr>
          <p:cNvPr id="9063" name="OTLSHAPE_T_be3ae38f60b3402d8a13f1e91eec41f5_EndDate" hidden="1"/>
          <p:cNvSpPr txBox="1"/>
          <p:nvPr>
            <p:custDataLst>
              <p:tags r:id="rId63"/>
            </p:custDataLst>
          </p:nvPr>
        </p:nvSpPr>
        <p:spPr>
          <a:xfrm>
            <a:off x="0" y="3920575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1000">
              <a:solidFill>
                <a:srgbClr val="7F7F7F"/>
              </a:solidFill>
              <a:latin typeface="Calibri" panose="020F0502020204030204" pitchFamily="34" charset="0"/>
            </a:endParaRPr>
          </a:p>
        </p:txBody>
      </p:sp>
      <p:sp>
        <p:nvSpPr>
          <p:cNvPr id="9064" name="OTLSHAPE_T_be3ae38f60b3402d8a13f1e91eec41f5_Title"/>
          <p:cNvSpPr txBox="1"/>
          <p:nvPr>
            <p:custDataLst>
              <p:tags r:id="rId64"/>
            </p:custDataLst>
          </p:nvPr>
        </p:nvSpPr>
        <p:spPr>
          <a:xfrm>
            <a:off x="4098734" y="3795812"/>
            <a:ext cx="783092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1000" b="1" spc="-8" dirty="0">
                <a:solidFill>
                  <a:srgbClr val="D24726"/>
                </a:solidFill>
                <a:latin typeface="Abadi" panose="020B0604020104020204" pitchFamily="34" charset="0"/>
              </a:rPr>
              <a:t>Task 2 Here</a:t>
            </a:r>
          </a:p>
        </p:txBody>
      </p:sp>
      <p:sp>
        <p:nvSpPr>
          <p:cNvPr id="9065" name="OTLSHAPE_T_be3ae38f60b3402d8a13f1e91eec41f5_JoinedDate"/>
          <p:cNvSpPr txBox="1"/>
          <p:nvPr>
            <p:custDataLst>
              <p:tags r:id="rId65"/>
            </p:custDataLst>
          </p:nvPr>
        </p:nvSpPr>
        <p:spPr>
          <a:xfrm>
            <a:off x="5863799" y="3795812"/>
            <a:ext cx="912156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4" dirty="0">
                <a:solidFill>
                  <a:srgbClr val="7F7F7F"/>
                </a:solidFill>
                <a:latin typeface="Abadi" panose="020B0604020104020204" pitchFamily="34" charset="0"/>
              </a:rPr>
              <a:t>Aug 15 - Sep 7</a:t>
            </a:r>
          </a:p>
        </p:txBody>
      </p:sp>
      <p:sp>
        <p:nvSpPr>
          <p:cNvPr id="9066" name="OTLSHAPE_T_9aa183d65df24b0c8fecd0a002471583_Shape"/>
          <p:cNvSpPr/>
          <p:nvPr>
            <p:custDataLst>
              <p:tags r:id="rId66"/>
            </p:custDataLst>
          </p:nvPr>
        </p:nvSpPr>
        <p:spPr>
          <a:xfrm>
            <a:off x="4924116" y="4032250"/>
            <a:ext cx="1270000" cy="173235"/>
          </a:xfrm>
          <a:prstGeom prst="roundRect">
            <a:avLst>
              <a:gd name="adj" fmla="val 100000"/>
            </a:avLst>
          </a:prstGeom>
          <a:solidFill>
            <a:srgbClr val="D24726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badi" panose="020B0604020104020204" pitchFamily="34" charset="0"/>
            </a:endParaRPr>
          </a:p>
        </p:txBody>
      </p:sp>
      <p:sp>
        <p:nvSpPr>
          <p:cNvPr id="9067" name="OTLSHAPE_T_9aa183d65df24b0c8fecd0a002471583_ShapePercentage" hidden="1"/>
          <p:cNvSpPr/>
          <p:nvPr>
            <p:custDataLst>
              <p:tags r:id="rId67"/>
            </p:custDataLst>
          </p:nvPr>
        </p:nvSpPr>
        <p:spPr>
          <a:xfrm>
            <a:off x="4924116" y="4032250"/>
            <a:ext cx="0" cy="0"/>
          </a:xfrm>
          <a:prstGeom prst="roundRect">
            <a:avLst>
              <a:gd name="adj" fmla="val 10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68" name="OTLSHAPE_T_9aa183d65df24b0c8fecd0a002471583_Duration" hidden="1"/>
          <p:cNvSpPr txBox="1"/>
          <p:nvPr>
            <p:custDataLst>
              <p:tags r:id="rId68"/>
            </p:custDataLst>
          </p:nvPr>
        </p:nvSpPr>
        <p:spPr>
          <a:xfrm>
            <a:off x="0" y="4032250"/>
            <a:ext cx="393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>
                <a:solidFill>
                  <a:srgbClr val="C0504D"/>
                </a:solidFill>
                <a:latin typeface="Calibri" panose="020F0502020204030204" pitchFamily="34" charset="0"/>
              </a:rPr>
              <a:t>25 days</a:t>
            </a:r>
          </a:p>
        </p:txBody>
      </p:sp>
      <p:sp>
        <p:nvSpPr>
          <p:cNvPr id="9069" name="OTLSHAPE_T_9aa183d65df24b0c8fecd0a002471583_TextPercentage" hidden="1"/>
          <p:cNvSpPr txBox="1"/>
          <p:nvPr>
            <p:custDataLst>
              <p:tags r:id="rId69"/>
            </p:custDataLst>
          </p:nvPr>
        </p:nvSpPr>
        <p:spPr>
          <a:xfrm>
            <a:off x="0" y="4187275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100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9070" name="OTLSHAPE_T_9aa183d65df24b0c8fecd0a002471583_StartDate" hidden="1"/>
          <p:cNvSpPr txBox="1"/>
          <p:nvPr>
            <p:custDataLst>
              <p:tags r:id="rId70"/>
            </p:custDataLst>
          </p:nvPr>
        </p:nvSpPr>
        <p:spPr>
          <a:xfrm>
            <a:off x="0" y="4187275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1000">
              <a:solidFill>
                <a:srgbClr val="7F7F7F"/>
              </a:solidFill>
              <a:latin typeface="Calibri" panose="020F0502020204030204" pitchFamily="34" charset="0"/>
            </a:endParaRPr>
          </a:p>
        </p:txBody>
      </p:sp>
      <p:sp>
        <p:nvSpPr>
          <p:cNvPr id="9071" name="OTLSHAPE_T_9aa183d65df24b0c8fecd0a002471583_EndDate" hidden="1"/>
          <p:cNvSpPr txBox="1"/>
          <p:nvPr>
            <p:custDataLst>
              <p:tags r:id="rId71"/>
            </p:custDataLst>
          </p:nvPr>
        </p:nvSpPr>
        <p:spPr>
          <a:xfrm>
            <a:off x="0" y="4187275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1000">
              <a:solidFill>
                <a:srgbClr val="7F7F7F"/>
              </a:solidFill>
              <a:latin typeface="Calibri" panose="020F0502020204030204" pitchFamily="34" charset="0"/>
            </a:endParaRPr>
          </a:p>
        </p:txBody>
      </p:sp>
      <p:sp>
        <p:nvSpPr>
          <p:cNvPr id="9072" name="OTLSHAPE_T_9aa183d65df24b0c8fecd0a002471583_Title"/>
          <p:cNvSpPr txBox="1"/>
          <p:nvPr>
            <p:custDataLst>
              <p:tags r:id="rId72"/>
            </p:custDataLst>
          </p:nvPr>
        </p:nvSpPr>
        <p:spPr>
          <a:xfrm>
            <a:off x="4216173" y="4074173"/>
            <a:ext cx="665653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1000" b="1" spc="-8" dirty="0">
                <a:solidFill>
                  <a:srgbClr val="D24726"/>
                </a:solidFill>
                <a:latin typeface="Abadi" panose="020B0604020104020204" pitchFamily="34" charset="0"/>
              </a:rPr>
              <a:t>Task 3 Here</a:t>
            </a:r>
          </a:p>
        </p:txBody>
      </p:sp>
      <p:sp>
        <p:nvSpPr>
          <p:cNvPr id="9073" name="OTLSHAPE_T_9aa183d65df24b0c8fecd0a002471583_JoinedDate"/>
          <p:cNvSpPr txBox="1"/>
          <p:nvPr>
            <p:custDataLst>
              <p:tags r:id="rId73"/>
            </p:custDataLst>
          </p:nvPr>
        </p:nvSpPr>
        <p:spPr>
          <a:xfrm>
            <a:off x="6234166" y="4062512"/>
            <a:ext cx="1034014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4" dirty="0">
                <a:solidFill>
                  <a:srgbClr val="7F7F7F"/>
                </a:solidFill>
                <a:latin typeface="Abadi" panose="020B0604020104020204" pitchFamily="34" charset="0"/>
              </a:rPr>
              <a:t>Aug 15 - Sep 17</a:t>
            </a:r>
          </a:p>
        </p:txBody>
      </p:sp>
      <p:sp>
        <p:nvSpPr>
          <p:cNvPr id="9074" name="OTLSHAPE_T_06a6a20021ea4acdac20b41f7b37b0dd_Shape"/>
          <p:cNvSpPr/>
          <p:nvPr>
            <p:custDataLst>
              <p:tags r:id="rId74"/>
            </p:custDataLst>
          </p:nvPr>
        </p:nvSpPr>
        <p:spPr>
          <a:xfrm>
            <a:off x="5812999" y="4298950"/>
            <a:ext cx="863600" cy="173235"/>
          </a:xfrm>
          <a:prstGeom prst="roundRect">
            <a:avLst>
              <a:gd name="adj" fmla="val 100000"/>
            </a:avLst>
          </a:prstGeom>
          <a:solidFill>
            <a:srgbClr val="62B57B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badi" panose="020B0604020104020204" pitchFamily="34" charset="0"/>
            </a:endParaRPr>
          </a:p>
        </p:txBody>
      </p:sp>
      <p:sp>
        <p:nvSpPr>
          <p:cNvPr id="9075" name="OTLSHAPE_T_06a6a20021ea4acdac20b41f7b37b0dd_ShapePercentage" hidden="1"/>
          <p:cNvSpPr/>
          <p:nvPr>
            <p:custDataLst>
              <p:tags r:id="rId75"/>
            </p:custDataLst>
          </p:nvPr>
        </p:nvSpPr>
        <p:spPr>
          <a:xfrm>
            <a:off x="5812999" y="4298950"/>
            <a:ext cx="0" cy="0"/>
          </a:xfrm>
          <a:prstGeom prst="roundRect">
            <a:avLst>
              <a:gd name="adj" fmla="val 10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76" name="OTLSHAPE_T_06a6a20021ea4acdac20b41f7b37b0dd_Duration" hidden="1"/>
          <p:cNvSpPr txBox="1"/>
          <p:nvPr>
            <p:custDataLst>
              <p:tags r:id="rId76"/>
            </p:custDataLst>
          </p:nvPr>
        </p:nvSpPr>
        <p:spPr>
          <a:xfrm>
            <a:off x="0" y="4298950"/>
            <a:ext cx="393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>
                <a:solidFill>
                  <a:srgbClr val="C0504D"/>
                </a:solidFill>
                <a:latin typeface="Calibri" panose="020F0502020204030204" pitchFamily="34" charset="0"/>
              </a:rPr>
              <a:t>17 days</a:t>
            </a:r>
          </a:p>
        </p:txBody>
      </p:sp>
      <p:sp>
        <p:nvSpPr>
          <p:cNvPr id="9077" name="OTLSHAPE_T_06a6a20021ea4acdac20b41f7b37b0dd_TextPercentage" hidden="1"/>
          <p:cNvSpPr txBox="1"/>
          <p:nvPr>
            <p:custDataLst>
              <p:tags r:id="rId77"/>
            </p:custDataLst>
          </p:nvPr>
        </p:nvSpPr>
        <p:spPr>
          <a:xfrm>
            <a:off x="0" y="4453975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100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9078" name="OTLSHAPE_T_06a6a20021ea4acdac20b41f7b37b0dd_StartDate" hidden="1"/>
          <p:cNvSpPr txBox="1"/>
          <p:nvPr>
            <p:custDataLst>
              <p:tags r:id="rId78"/>
            </p:custDataLst>
          </p:nvPr>
        </p:nvSpPr>
        <p:spPr>
          <a:xfrm>
            <a:off x="0" y="4453975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1000">
              <a:solidFill>
                <a:srgbClr val="7F7F7F"/>
              </a:solidFill>
              <a:latin typeface="Calibri" panose="020F0502020204030204" pitchFamily="34" charset="0"/>
            </a:endParaRPr>
          </a:p>
        </p:txBody>
      </p:sp>
      <p:sp>
        <p:nvSpPr>
          <p:cNvPr id="9079" name="OTLSHAPE_T_06a6a20021ea4acdac20b41f7b37b0dd_EndDate" hidden="1"/>
          <p:cNvSpPr txBox="1"/>
          <p:nvPr>
            <p:custDataLst>
              <p:tags r:id="rId79"/>
            </p:custDataLst>
          </p:nvPr>
        </p:nvSpPr>
        <p:spPr>
          <a:xfrm>
            <a:off x="0" y="4453975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1000">
              <a:solidFill>
                <a:srgbClr val="7F7F7F"/>
              </a:solidFill>
              <a:latin typeface="Calibri" panose="020F0502020204030204" pitchFamily="34" charset="0"/>
            </a:endParaRPr>
          </a:p>
        </p:txBody>
      </p:sp>
      <p:sp>
        <p:nvSpPr>
          <p:cNvPr id="9080" name="OTLSHAPE_T_06a6a20021ea4acdac20b41f7b37b0dd_Title"/>
          <p:cNvSpPr txBox="1"/>
          <p:nvPr>
            <p:custDataLst>
              <p:tags r:id="rId80"/>
            </p:custDataLst>
          </p:nvPr>
        </p:nvSpPr>
        <p:spPr>
          <a:xfrm>
            <a:off x="5041783" y="4341540"/>
            <a:ext cx="728925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1000" b="1" spc="-8" dirty="0">
                <a:solidFill>
                  <a:srgbClr val="489A61"/>
                </a:solidFill>
                <a:latin typeface="Abadi" panose="020B0604020104020204" pitchFamily="34" charset="0"/>
              </a:rPr>
              <a:t>Task 4 Here</a:t>
            </a:r>
          </a:p>
        </p:txBody>
      </p:sp>
      <p:sp>
        <p:nvSpPr>
          <p:cNvPr id="9081" name="OTLSHAPE_T_06a6a20021ea4acdac20b41f7b37b0dd_JoinedDate"/>
          <p:cNvSpPr txBox="1"/>
          <p:nvPr>
            <p:custDataLst>
              <p:tags r:id="rId81"/>
            </p:custDataLst>
          </p:nvPr>
        </p:nvSpPr>
        <p:spPr>
          <a:xfrm>
            <a:off x="6715643" y="4322272"/>
            <a:ext cx="1034013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4" dirty="0">
                <a:solidFill>
                  <a:srgbClr val="7F7F7F"/>
                </a:solidFill>
                <a:latin typeface="Abadi" panose="020B0604020104020204" pitchFamily="34" charset="0"/>
              </a:rPr>
              <a:t>Sep 8 - Sep 30</a:t>
            </a:r>
          </a:p>
        </p:txBody>
      </p:sp>
      <p:sp>
        <p:nvSpPr>
          <p:cNvPr id="9082" name="OTLSHAPE_T_e6f5c918bdd649a1ac919cf22468a23b_Shape"/>
          <p:cNvSpPr/>
          <p:nvPr>
            <p:custDataLst>
              <p:tags r:id="rId82"/>
            </p:custDataLst>
          </p:nvPr>
        </p:nvSpPr>
        <p:spPr>
          <a:xfrm>
            <a:off x="6775955" y="4565650"/>
            <a:ext cx="1308100" cy="173235"/>
          </a:xfrm>
          <a:prstGeom prst="roundRect">
            <a:avLst>
              <a:gd name="adj" fmla="val 100000"/>
            </a:avLst>
          </a:prstGeom>
          <a:solidFill>
            <a:srgbClr val="62B57B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badi" panose="020B0604020104020204" pitchFamily="34" charset="0"/>
            </a:endParaRPr>
          </a:p>
        </p:txBody>
      </p:sp>
      <p:sp>
        <p:nvSpPr>
          <p:cNvPr id="9083" name="OTLSHAPE_T_e6f5c918bdd649a1ac919cf22468a23b_ShapePercentage" hidden="1"/>
          <p:cNvSpPr/>
          <p:nvPr>
            <p:custDataLst>
              <p:tags r:id="rId83"/>
            </p:custDataLst>
          </p:nvPr>
        </p:nvSpPr>
        <p:spPr>
          <a:xfrm>
            <a:off x="6775955" y="4565650"/>
            <a:ext cx="0" cy="0"/>
          </a:xfrm>
          <a:prstGeom prst="roundRect">
            <a:avLst>
              <a:gd name="adj" fmla="val 10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84" name="OTLSHAPE_T_e6f5c918bdd649a1ac919cf22468a23b_Duration" hidden="1"/>
          <p:cNvSpPr txBox="1"/>
          <p:nvPr>
            <p:custDataLst>
              <p:tags r:id="rId84"/>
            </p:custDataLst>
          </p:nvPr>
        </p:nvSpPr>
        <p:spPr>
          <a:xfrm>
            <a:off x="0" y="4565650"/>
            <a:ext cx="393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>
                <a:solidFill>
                  <a:srgbClr val="C0504D"/>
                </a:solidFill>
                <a:latin typeface="Calibri" panose="020F0502020204030204" pitchFamily="34" charset="0"/>
              </a:rPr>
              <a:t>25 days</a:t>
            </a:r>
          </a:p>
        </p:txBody>
      </p:sp>
      <p:sp>
        <p:nvSpPr>
          <p:cNvPr id="9085" name="OTLSHAPE_T_e6f5c918bdd649a1ac919cf22468a23b_TextPercentage" hidden="1"/>
          <p:cNvSpPr txBox="1"/>
          <p:nvPr>
            <p:custDataLst>
              <p:tags r:id="rId85"/>
            </p:custDataLst>
          </p:nvPr>
        </p:nvSpPr>
        <p:spPr>
          <a:xfrm>
            <a:off x="0" y="4720675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100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9086" name="OTLSHAPE_T_e6f5c918bdd649a1ac919cf22468a23b_StartDate" hidden="1"/>
          <p:cNvSpPr txBox="1"/>
          <p:nvPr>
            <p:custDataLst>
              <p:tags r:id="rId86"/>
            </p:custDataLst>
          </p:nvPr>
        </p:nvSpPr>
        <p:spPr>
          <a:xfrm>
            <a:off x="0" y="4720675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1000">
              <a:solidFill>
                <a:srgbClr val="7F7F7F"/>
              </a:solidFill>
              <a:latin typeface="Calibri" panose="020F0502020204030204" pitchFamily="34" charset="0"/>
            </a:endParaRPr>
          </a:p>
        </p:txBody>
      </p:sp>
      <p:sp>
        <p:nvSpPr>
          <p:cNvPr id="9087" name="OTLSHAPE_T_e6f5c918bdd649a1ac919cf22468a23b_EndDate" hidden="1"/>
          <p:cNvSpPr txBox="1"/>
          <p:nvPr>
            <p:custDataLst>
              <p:tags r:id="rId87"/>
            </p:custDataLst>
          </p:nvPr>
        </p:nvSpPr>
        <p:spPr>
          <a:xfrm>
            <a:off x="0" y="4720675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1000">
              <a:solidFill>
                <a:srgbClr val="7F7F7F"/>
              </a:solidFill>
              <a:latin typeface="Calibri" panose="020F0502020204030204" pitchFamily="34" charset="0"/>
            </a:endParaRPr>
          </a:p>
        </p:txBody>
      </p:sp>
      <p:sp>
        <p:nvSpPr>
          <p:cNvPr id="9088" name="OTLSHAPE_T_e6f5c918bdd649a1ac919cf22468a23b_Title"/>
          <p:cNvSpPr txBox="1"/>
          <p:nvPr>
            <p:custDataLst>
              <p:tags r:id="rId88"/>
            </p:custDataLst>
          </p:nvPr>
        </p:nvSpPr>
        <p:spPr>
          <a:xfrm>
            <a:off x="6006517" y="4588972"/>
            <a:ext cx="727146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1000" b="1" spc="-8" dirty="0">
                <a:solidFill>
                  <a:srgbClr val="489A61"/>
                </a:solidFill>
                <a:latin typeface="Abadi" panose="020B0604020104020204" pitchFamily="34" charset="0"/>
              </a:rPr>
              <a:t>Task 5 Here</a:t>
            </a:r>
          </a:p>
        </p:txBody>
      </p:sp>
      <p:sp>
        <p:nvSpPr>
          <p:cNvPr id="9089" name="OTLSHAPE_T_e6f5c918bdd649a1ac919cf22468a23b_JoinedDate"/>
          <p:cNvSpPr txBox="1"/>
          <p:nvPr>
            <p:custDataLst>
              <p:tags r:id="rId89"/>
            </p:custDataLst>
          </p:nvPr>
        </p:nvSpPr>
        <p:spPr>
          <a:xfrm>
            <a:off x="8123040" y="4590306"/>
            <a:ext cx="864545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4" dirty="0">
                <a:solidFill>
                  <a:srgbClr val="7F7F7F"/>
                </a:solidFill>
                <a:latin typeface="Abadi" panose="020B0604020104020204" pitchFamily="34" charset="0"/>
              </a:rPr>
              <a:t>Oct 4 - Nov 7</a:t>
            </a:r>
          </a:p>
        </p:txBody>
      </p:sp>
      <p:graphicFrame>
        <p:nvGraphicFramePr>
          <p:cNvPr id="26" name="Table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2272542"/>
              </p:ext>
            </p:extLst>
          </p:nvPr>
        </p:nvGraphicFramePr>
        <p:xfrm>
          <a:off x="2032000" y="719665"/>
          <a:ext cx="8128000" cy="7264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2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26425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TIMELINE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32645049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ART_0" val="eyIkaWQiOiIxIiwiQ3VsdHVyZUluZm9OYW1lIjoiZW4tVVMiLCJTdHlsZU5hbWUiOiJSb2FkbWFwIiwiSXNUZW1wbGF0ZSI6dHJ1ZSwiVmVyc2lvbiI6eyIkaWQiOiIyIiwiVmVyc2lvbiI6IjMuMC4xIiwiT3JpZ2luYWxBc3NlbWJseVZlcnNpb24iOiIxLjAwLjAwLjAwIiwiRWRpdGlvbiI6IlBsdXMiLCJJc1BsdXNFZGl0aW9uIjp0cnVlfSwiRWZmZWN0IjoxLCJTdHlsZSI6eyIkaWQiOiIzIiwiVGltZWJhbmRTdHlsZSI6eyIkaWQiOiI0IiwiU2NhbGVNYXJraW5nIjowLCJTaGFwZSI6MTMsIlNoYXBlU3R5bGUiOnsiJGlkIjoiNSIsIk1hcmdpbiI6eyIkaWQiOiI2IiwiVG9wIjowLCJMZWZ0IjoxMCwiUmlnaHQiOjEwLCJCb3R0b20iOjB9LCJQYWRkaW5nIjp7IiRpZCI6IjciLCJUb3AiOjMsIkxlZnQiOjEzLCJSaWdodCI6MTMsIkJvdHRvbSI6M30sIkJhY2tncm91bmQiOnsiJGlkIjoiOCIsIkNvbG9yIjp7IiRpZCI6IjkiLCJBIjoyNTUsIlIiOjY4LCJHIjo4NCwiQiI6MTA2fX0sIklzVmlzaWJsZSI6dHJ1ZSwiV2lkdGgiOjg1OC4wLCJIZWlnaHQiOjMwLjAsIkJvcmRlclN0eWxlIjp7IiRpZCI6IjEwIiwiTGluZUNvbG9yIjp7IiRpZCI6IjExIiwiJHR5cGUiOiJOTFJFLkNvbW1vbi5Eb20uU29saWRDb2xvckJydXNoLCBOTFJFLkNvbW1vbiIsIkNvbG9yIjp7IiRpZCI6IjEyIiwiQSI6MjU1LCJSIjoyNTUsIkciOjAsIkIiOjB9fSwiTGluZVdlaWdodCI6MC4wLCJMaW5lVHlwZSI6MCwiUGFyZW50U3R5bGUiOm51bGx9LCJQYXJlbnRTdHlsZSI6bnVsbH0sIlJpZ2h0RW5kQ2Fwc1N0eWxlIjp7IiRpZCI6IjEzIiwiRm9udFNldHRpbmdzIjp7IiRpZCI6IjE0IiwiRm9udFNpemUiOjE4LCJGb250TmFtZSI6IkNvcmJlbCIsIklzQm9sZCI6ZmFsc2UsIklzSXRhbGljIjpmYWxzZSwiSXNVbmRlcmxpbmVkIjpmYWxzZSwiUGFyZW50U3R5bGUiOm51bGx9LCJBdXRvU2l6ZSI6MCwiRm9yZWdyb3VuZCI6eyIkaWQiOiIxNSIsIkNvbG9yIjp7IiRpZCI6IjE2IiwiQSI6MjU1LCJSIjoxOTIsIkciOjgwLCJCIjo3N319LCJNYXhXaWR0aCI6IkluZmluaXR5IiwiTWF4SGVpZ2h0IjoiSW5maW5pdHkiLCJTbWFydEZvcmVncm91bmRJc0FjdGl2ZSI6ZmFsc2UsIkhvcml6b250YWxBbGlnbm1lbnQiOjAsIlZlcnRpY2FsQWxpZ25tZW50IjowLCJTbWFydEZvcmVncm91bmQiOm51bGwsIk1hcmdpbiI6eyIkaWQiOiIxNyIsIlRvcCI6MCwiTGVmdCI6MCwiUmlnaHQiOjIwLCJCb3R0b20iOjB9LCJQYWRkaW5nIjp7IiRpZCI6IjE4IiwiVG9wIjowLCJMZWZ0IjowLCJSaWdodCI6MCwiQm90dG9tIjowfSwiQmFja2dyb3VuZCI6eyIkaWQiOiIxOSIsIkNvbG9yIjp7IiRpZCI6IjIwIiwiQSI6ODksIlIiOjAsIkciOjAsIkIiOjB9fSwiSXNWaXNpYmxlIjp0cnVlLCJXaWR0aCI6MC4wLCJIZWlnaHQiOjAuMCwiQm9yZGVyU3R5bGUiOm51bGwsIlBhcmVudFN0eWxlIjpudWxsfSwiTGVmdEVuZENhcHNTdHlsZSI6eyIkaWQiOiIyMSIsIkZvbnRTZXR0aW5ncyI6eyIkaWQiOiIyMiIsIkZvbnRTaXplIjoxOCwiRm9udE5hbWUiOiJDb3JiZWwiLCJJc0JvbGQiOmZhbHNlLCJJc0l0YWxpYyI6ZmFsc2UsIklzVW5kZXJsaW5lZCI6ZmFsc2UsIlBhcmVudFN0eWxlIjpudWxsfSwiQXV0b1NpemUiOjAsIkZvcmVncm91bmQiOnsiJGlkIjoiMjMiLCJDb2xvciI6eyIkaWQiOiIyNCIsIkEiOjI1NSwiUiI6MTkyLCJHIjo4MCwiQiI6Nzd9fSwiTWF4V2lkdGgiOiJJbmZpbml0eSIsIk1heEhlaWdodCI6IkluZmluaXR5IiwiU21hcnRGb3JlZ3JvdW5kSXNBY3RpdmUiOmZhbHNlLCJIb3Jpem9udGFsQWxpZ25tZW50IjowLCJWZXJ0aWNhbEFsaWdubWVudCI6MCwiU21hcnRGb3JlZ3JvdW5kIjpudWxsLCJNYXJnaW4iOnsiJGlkIjoiMjUiLCJUb3AiOjAsIkxlZnQiOjIwLCJSaWdodCI6MCwiQm90dG9tIjowfSwiUGFkZGluZyI6eyIkaWQiOiIyNiIsIlRvcCI6MCwiTGVmdCI6MCwiUmlnaHQiOjAsIkJvdHRvbSI6MH0sIkJhY2tncm91bmQiOnsiJGlkIjoiMjciLCJDb2xvciI6eyIkcmVmIjoiMjAifX0sIklzVmlzaWJsZSI6dHJ1ZSwiV2lkdGgiOjAuMCwiSGVpZ2h0IjowLjAsIkJvcmRlclN0eWxlIjpudWxsLCJQYXJlbnRTdHlsZSI6bnVsbH0sIlRvZGF5VGV4dFN0eWxlIjp7IiRpZCI6IjI4IiwiRm9udFNldHRpbmdzIjp7IiRpZCI6IjI5IiwiRm9udFNpemUiOjgsIkZvbnROYW1lIjoiQ2FsaWJyaSIsIklzQm9sZCI6ZmFsc2UsIklzSXRhbGljIjpmYWxzZSwiSXNVbmRlcmxpbmVkIjpmYWxzZSwiUGFyZW50U3R5bGUiOm51bGx9LCJBdXRvU2l6ZSI6MCwiRm9yZWdyb3VuZCI6eyIkaWQiOiIzMCIsIkNvbG9yIjp7IiRpZCI6IjMxIiwiQSI6MjU1LCJSIjowLCJHIjowLCJCIjowfX0sIk1heFdpZHRoIjoyMDAuMCwiTWF4SGVpZ2h0IjoiSW5maW5pdHkiLCJTbWFydEZvcmVncm91bmRJc0FjdGl2ZSI6ZmFsc2UsIkhvcml6b250YWxBbGlnbm1lbnQiOjAsIlZlcnRpY2FsQWxpZ25tZW50IjowLCJTbWFydEZvcmVncm91bmQiOm51bGwsIk1hcmdpbiI6eyIkaWQiOiIzMiIsIlRvcCI6MCwiTGVmdCI6MCwiUmlnaHQiOjAsIkJvdHRvbSI6MH0sIlBhZGRpbmciOnsiJGlkIjoiMzMiLCJUb3AiOjAsIkxlZnQiOjAsIlJpZ2h0IjowLCJCb3R0b20iOjB9LCJCYWNrZ3JvdW5kIjp7IiRpZCI6IjM0IiwiQ29sb3IiOnsiJHJlZiI6IjIwIn19LCJJc1Zpc2libGUiOmZhbHNlLCJXaWR0aCI6MC4wLCJIZWlnaHQiOjAuMCwiQm9yZGVyU3R5bGUiOm51bGwsIlBhcmVudFN0eWxlIjpudWxsfSwiVG9kYXlNYXJrZXJTdHlsZSI6eyIkaWQiOiIzNSIsIk1hcmdpbiI6eyIkaWQiOiIzNiIsIlRvcCI6MCwiTGVmdCI6MCwiUmlnaHQiOjAsIkJvdHRvbSI6MH0sIlBhZGRpbmciOnsiJGlkIjoiMzciLCJUb3AiOjAsIkxlZnQiOjAsIlJpZ2h0IjowLCJCb3R0b20iOjB9LCJCYWNrZ3JvdW5kIjp7IiRpZCI6IjM4IiwiQ29sb3IiOnsiJGlkIjoiMzkiLCJBIjoyNTUsIlIiOjI1NSwiRyI6MCwiQiI6MH19LCJJc1Zpc2libGUiOnRydWUsIldpZHRoIjowLjAsIkhlaWdodCI6MC4wLCJCb3JkZXJTdHlsZSI6bnVsbCwiUGFyZW50U3R5bGUiOm51bGx9LCJTY2FsZVN0eWxlIjp7IiRpZCI6IjQwIiwiU2hvd1NlZ21lbnRTZXBhcmF0b3JzIjp0cnVlLCJTZWdtZW50U2VwYXJhdG9yT3BhY2l0eSI6MzAsIkZvbnRTZXR0aW5ncyI6eyIkaWQiOiI0MSIsIkZvbnRTaXplIjoxMiwiRm9udE5hbWUiOiJDYWxpYnJpIiwiSXNCb2xkIjpmYWxzZSwiSXNJdGFsaWMiOmZhbHNlLCJJc1VuZGVybGluZWQiOmZhbHNlLCJQYXJlbnRTdHlsZSI6bnVsbH0sIkF1dG9TaXplIjowLCJGb3JlZ3JvdW5kIjp7IiRpZCI6IjQyIiwiQ29sb3IiOnsiJGlkIjoiNDMiLCJBIjoyNTUsIlIiOjIzMSwiRyI6MjMwLCJCIjoyMzB9fSwiTWF4V2lkdGgiOjIwMC4wLCJNYXhIZWlnaHQiOiJJbmZpbml0eSIsIlNtYXJ0Rm9yZWdyb3VuZElzQWN0aXZlIjpmYWxzZSwiSG9yaXpvbnRhbEFsaWdubWVudCI6MCwiVmVydGljYWxBbGlnbm1lbnQiOjEsIlNtYXJ0Rm9yZWdyb3VuZCI6bnVsbCwiTWFyZ2luIjp7IiRpZCI6IjQ0IiwiVG9wIjowLCJMZWZ0Ijo1LCJSaWdodCI6MCwiQm90dG9tIjowfSwiUGFkZGluZyI6eyIkaWQiOiI0NSIsIlRvcCI6MCwiTGVmdCI6MCwiUmlnaHQiOjAsIkJvdHRvbSI6MH0sIkJhY2tncm91bmQiOnsiJGlkIjoiNDYiLCJDb2xvciI6eyIkcmVmIjoiMjAifX0sIklzVmlzaWJsZSI6dHJ1ZSwiV2lkdGgiOjAuMCwiSGVpZ2h0IjowLjAsIkJvcmRlclN0eWxlIjpudWxsLCJQYXJlbnRTdHlsZSI6bnVsbH0sIkVsYXBzZWRUaW1lQmFja2dyb3VuZCI6eyIkaWQiOiI0NyIsIkNvbG9yIjp7IiRpZCI6IjQ4IiwiQSI6NzcsIlIiOjAsIkciOjAsIkIiOjB9fSwiQXBwZW5kWWVhck9uWWVhckNoYW5nZSI6dHJ1ZSwiRWxhcHNlZFRpbWVGb3JtYXQiOjEsIlRvZGF5TWFya2VyUG9zaXRpb24iOjAsIlF1aWNrUG9zaXRpb24iOjMsIkFic29sdXRlUG9zaXRpb24iOjIyOS41LCJNYXJnaW4iOnsiJGlkIjoiNDkiLCJUb3AiOjAsIkxlZnQiOjEwLCJSaWdodCI6MTAsIkJvdHRvbSI6MH0sIlBhZGRpbmciOnsiJGlkIjoiNTAiLCJUb3AiOjAsIkxlZnQiOjAsIlJpZ2h0IjowLCJCb3R0b20iOjB9LCJCYWNrZ3JvdW5kIjp7IiRpZCI6IjUxIiwiQ29sb3IiOnsiJGlkIjoiNTIiLCJBIjoyNTUsIlIiOjY4LCJHIjo4NCwiQiI6MTA2fX0sIklzVmlzaWJsZSI6dHJ1ZSwiV2lkdGgiOjAuMCwiSGVpZ2h0IjowLjAsIkJvcmRlclN0eWxlIjpudWxsLCJQYXJlbnRTdHlsZSI6bnVsbH0sIkRlZmF1bHRNaWxlc3RvbmVTdHlsZSI6eyIkaWQiOiI1MyIsIlNoYXBlIjowLCJDb25uZWN0b3JNYXJnaW4iOnsiJGlkIjoiNTQiLCJUb3AiOjAsIkxlZnQiOjIsIlJpZ2h0IjoyLCJCb3R0b20iOjB9LCJDb25uZWN0b3JTdHlsZSI6eyIkaWQiOiI1NSIsIkxpbmVDb2xvciI6eyIkaWQiOiI1NiIsIiR0eXBlIjoiTkxSRS5Db21tb24uRG9tLlNvbGlkQ29sb3JCcnVzaCwgTkxSRS5Db21tb24iLCJDb2xvciI6eyIkaWQiOiI1NyIsIkEiOjI1NSwiUiI6NzksIkciOjEyOSwiQiI6MTg5fX0sIkxpbmVXZWlnaHQiOjEuMCwiTGluZVR5cGUiOjAsIlBhcmVudFN0eWxlIjpudWxsfSwiSXNCZWxvd1RpbWViYW5kIjpmYWxzZSwiSGlkZURhdGUiOmZhbHNlLCJTaGFwZVNpemUiOjEsIlNwYWNpbmciOjIuMCwiUGFkZGluZyI6eyIkaWQiOiI1OCIsIlRvcCI6NywiTGVmdCI6MywiUmlnaHQiOjAsIkJvdHRvbSI6Mn0sIlNoYXBlU3R5bGUiOnsiJGlkIjoiNTkiLCJNYXJnaW4iOnsiJGlkIjoiNjAiLCJUb3AiOjAsIkxlZnQiOjAsIlJpZ2h0IjowLCJCb3R0b20iOjB9LCJQYWRkaW5nIjp7IiRpZCI6IjYxIiwiVG9wIjowLCJMZWZ0IjowLCJSaWdodCI6MCwiQm90dG9tIjowfSwiQmFja2dyb3VuZCI6bnVsbCwiSXNWaXNpYmxlIjp0cnVlLCJXaWR0aCI6MTguMCwiSGVpZ2h0IjoyMC4wLCJCb3JkZXJTdHlsZSI6eyIkaWQiOiI2MiIsIkxpbmVDb2xvciI6eyIkaWQiOiI2MyIsIiR0eXBlIjoiTkxSRS5Db21tb24uRG9tLlNvbGlkQ29sb3JCcnVzaCwgTkxSRS5Db21tb24iLCJDb2xvciI6eyIkaWQiOiI2NCIsIkEiOjI1NSwiUiI6MjU1LCJHIjowLCJCIjowfX0sIkxpbmVXZWlnaHQiOjAuMCwiTGluZVR5cGUiOjAsIlBhcmVudFN0eWxlIjpudWxsfSwiUGFyZW50U3R5bGUiOm51bGx9LCJUaXRsZVN0eWxlIjp7IiRpZCI6IjY1IiwiRm9udFNldHRpbmdzIjp7IiRpZCI6IjY2IiwiRm9udFNpemUiOjE0LCJGb250TmFtZSI6IkNvcmJlbCIsIklzQm9sZCI6ZmFsc2UsIklzSXRhbGljIjpmYWxzZSwiSXNVbmRlcmxpbmVkIjpmYWxzZSwiUGFyZW50U3R5bGUiOm51bGx9LCJBdXRvU2l6ZSI6MCwiRm9yZWdyb3VuZCI6eyIkaWQiOiI2NyIsIkNvbG9yIjp7IiRpZCI6IjY4IiwiQSI6MjU1LCJSIjowLCJHIjowLCJCIjowfX0sIk1heFdpZHRoIjoyMDAuMCwiTWF4SGVpZ2h0IjoiSW5maW5pdHkiLCJTbWFydEZvcmVncm91bmRJc0FjdGl2ZSI6ZmFsc2UsIkhvcml6b250YWxBbGlnbm1lbnQiOjEsIlZlcnRpY2FsQWxpZ25tZW50IjowLCJTbWFydEZvcmVncm91bmQiOm51bGwsIk1hcmdpbiI6eyIkaWQiOiI2OSIsIlRvcCI6MCwiTGVmdCI6MCwiUmlnaHQiOjAsIkJvdHRvbSI6MH0sIlBhZGRpbmciOnsiJGlkIjoiNzAiLCJUb3AiOjAsIkxlZnQiOjAsIlJpZ2h0IjowLCJCb3R0b20iOjB9LCJCYWNrZ3JvdW5kIjp7IiRpZCI6IjcxIiwiQ29sb3IiOnsiJHJlZiI6IjIwIn19LCJJc1Zpc2libGUiOnRydWUsIldpZHRoIjowLjAsIkhlaWdodCI6MC4wLCJCb3JkZXJTdHlsZSI6bnVsbCwiUGFyZW50U3R5bGUiOm51bGx9LCJEYXRlU3R5bGUiOnsiJGlkIjoiNzIiLCJGb250U2V0dGluZ3MiOnsiJGlkIjoiNzMiLCJGb250U2l6ZSI6MTEsIkZvbnROYW1lIjoiQ29yYmVsIiwiSXNCb2xkIjpmYWxzZSwiSXNJdGFsaWMiOmZhbHNlLCJJc1VuZGVybGluZWQiOmZhbHNlLCJQYXJlbnRTdHlsZSI6bnVsbH0sIkF1dG9TaXplIjowLCJGb3JlZ3JvdW5kIjp7IiRpZCI6Ijc0IiwiQ29sb3IiOnsiJGlkIjoiNzUiLCJBIjoyNTUsIlIiOjIwOSwiRyI6NDAsIkIiOjQ2fX0sIk1heFdpZHRoIjoyMDAuMCwiTWF4SGVpZ2h0IjoiSW5maW5pdHkiLCJTbWFydEZvcmVncm91bmRJc0FjdGl2ZSI6ZmFsc2UsIkhvcml6b250YWxBbGlnbm1lbnQiOjAsIlZlcnRpY2FsQWxpZ25tZW50IjowLCJTbWFydEZvcmVncm91bmQiOm51bGwsIk1hcmdpbiI6eyIkaWQiOiI3NiIsIlRvcCI6MCwiTGVmdCI6MCwiUmlnaHQiOjAsIkJvdHRvbSI6MH0sIlBhZGRpbmciOnsiJGlkIjoiNzciLCJUb3AiOjAsIkxlZnQiOjAsIlJpZ2h0IjowLCJCb3R0b20iOjB9LCJCYWNrZ3JvdW5kIjp7IiRpZCI6Ijc4IiwiQ29sb3IiOnsiJHJlZiI6IjIwIn19LCJJc1Zpc2libGUiOnRydWUsIldpZHRoIjowLjAsIkhlaWdodCI6MC4wLCJCb3JkZXJTdHlsZSI6bnVsbCwiUGFyZW50U3R5bGUiOm51bGx9LCJEYXRlRm9ybWF0Ijp7IiRpZCI6Ijc5IiwiRm9ybWF0U3RyaW5nIjoiTU1NIGQiLCJTZXBhcmF0b3IiOiIvIiwiVXNlSW50ZXJuYXRpb25hbERhdGVGb3JtYXQiOmZhbHNlfSwiSXNWaXNpYmxlIjp0cnVlLCJQYXJlbnRTdHlsZSI6bnVsbH0sIkRlZmF1bHRUYXNrU3R5bGUiOnsiJGlkIjoiODAiLCJTaGFwZSI6MiwiU2hhcGVUaGlja25lc3MiOjEsIkR1cmF0aW9uRm9ybWF0IjowLCJJbmNsdWRlTm9uV29ya2luZ0RheXNJbkR1cmF0aW9uIjpmYWxzZSwiUGVyY2VudGFnZUNvbXBsZXRlU3R5bGUiOnsiJGlkIjoiODEiLCJGb250U2V0dGluZ3MiOnsiJGlkIjoiODIiLCJGb250U2l6ZSI6MTAsIkZvbnROYW1lIjoiQ2FsaWJyaSIsIklzQm9sZCI6ZmFsc2UsIklzSXRhbGljIjpmYWxzZSwiSXNVbmRlcmxpbmVkIjpmYWxzZSwiUGFyZW50U3R5bGUiOm51bGx9LCJBdXRvU2l6ZSI6MCwiRm9yZWdyb3VuZCI6eyIkaWQiOiI4MyIsIkNvbG9yIjp7IiRpZCI6Ijg0IiwiQSI6MjU1LCJSIjoxOTIsIkciOjgwLCJCIjo3N319LCJNYXhXaWR0aCI6MjAwLjAsIk1heEhlaWdodCI6IkluZmluaXR5IiwiU21hcnRGb3JlZ3JvdW5kSXNBY3RpdmUiOmZhbHNlLCJIb3Jpem9udGFsQWxpZ25tZW50IjowLCJWZXJ0aWNhbEFsaWdubWVudCI6MCwiU21hcnRGb3JlZ3JvdW5kIjpudWxsLCJNYXJnaW4iOnsiJGlkIjoiODUiLCJUb3AiOjAsIkxlZnQiOjAsIlJpZ2h0IjowLCJCb3R0b20iOjB9LCJQYWRkaW5nIjp7IiRpZCI6Ijg2IiwiVG9wIjowLCJMZWZ0IjowLCJSaWdodCI6MCwiQm90dG9tIjowfSwiQmFja2dyb3VuZCI6eyIkaWQiOiI4NyIsIkNvbG9yIjp7IiRyZWYiOiIyMCJ9fSwiSXNWaXNpYmxlIjp0cnVlLCJXaWR0aCI6MC4wLCJIZWlnaHQiOjAuMCwiQm9yZGVyU3R5bGUiOm51bGwsIlBhcmVudFN0eWxlIjpudWxsfSwiRHVyYXRpb25TdHlsZSI6eyIkaWQiOiI4OCIsIkZvbnRTZXR0aW5ncyI6eyIkaWQiOiI4OSIsIkZvbnRTaXplIjoxMiwiRm9udE5hbWUiOiJDYWxpYnJpIiwiSXNCb2xkIjpmYWxzZSwiSXNJdGFsaWMiOmZhbHNlLCJJc1VuZGVybGluZWQiOmZhbHNlLCJQYXJlbnRTdHlsZSI6bnVsbH0sIkF1dG9TaXplIjowLCJGb3JlZ3JvdW5kIjp7IiRpZCI6IjkwIiwiQ29sb3IiOnsiJGlkIjoiOTEiLCJBIjoyNTUsIlIiOjI1NSwiRyI6MjU1LCJCIjoyNTV9fSwiTWF4V2lkdGgiOjIwMC4wLCJNYXhIZWlnaHQiOiJJbmZpbml0eSIsIlNtYXJ0Rm9yZWdyb3VuZElzQWN0aXZlIjpmYWxzZSwiSG9yaXpvbnRhbEFsaWdubWVudCI6MCwiVmVydGljYWxBbGlnbm1lbnQiOjAsIlNtYXJ0Rm9yZWdyb3VuZCI6bnVsbCwiTWFyZ2luIjp7IiRpZCI6IjkyIiwiVG9wIjowLCJMZWZ0IjowLCJSaWdodCI6MCwiQm90dG9tIjowfSwiUGFkZGluZyI6eyIkaWQiOiI5MyIsIlRvcCI6MCwiTGVmdCI6MCwiUmlnaHQiOjAsIkJvdHRvbSI6MH0sIkJhY2tncm91bmQiOnsiJGlkIjoiOTQiLCJDb2xvciI6eyIkcmVmIjoiMjAifX0sIklzVmlzaWJsZSI6dHJ1ZSwiV2lkdGgiOjAuMCwiSGVpZ2h0IjowLjAsIkJvcmRlclN0eWxlIjpudWxsLCJQYXJlbnRTdHlsZSI6bnVsbH0sIkhvcml6b250YWxDb25uZWN0b3JTdHlsZSI6eyIkaWQiOiI5NSIsIkxpbmVDb2xvciI6eyIkaWQiOiI5NiIsIiR0eXBlIjoiTkxSRS5Db21tb24uRG9tLlNvbGlkQ29sb3JCcnVzaCwgTkxSRS5Db21tb24iLCJDb2xvciI6eyIkaWQiOiI5NyIsIkEiOjI1NSwiUiI6MjMxLCJHIjoyMzAsIkIiOjIzMH19LCJMaW5lV2VpZ2h0IjowLjAsIkxpbmVUeXBlIjowLCJQYXJlbnRTdHlsZSI6bnVsbH0sIlZlcnRpY2FsQ29ubmVjdG9yU3R5bGUiOnsiJGlkIjoiOTgiLCJMaW5lQ29sb3IiOnsiJGlkIjoiOTkiLCIkdHlwZSI6Ik5MUkUuQ29tbW9uLkRvbS5Tb2xpZENvbG9yQnJ1c2gsIE5MUkUuQ29tbW9uIiwiQ29sb3IiOnsiJGlkIjoiMTAwIiwiQSI6MjU1LCJSIjoyMzEsIkciOjIzMCwiQiI6MjMwfX0sIkxpbmVXZWlnaHQiOjAuMCwiTGluZVR5cGUiOjAsIlBhcmVudFN0eWxlIjpudWxsfSwiTWFyZ2luIjpudWxsLCJTdGFydERhdGVQb3NpdGlvbiI6NCwiRW5kRGF0ZVBvc2l0aW9uIjo0LCJUaXRsZVBvc2l0aW9uIjozLCJEdXJhdGlvblBvc2l0aW9uIjo2LCJQZXJjZW50YWdlQ29tcGxldGVkUG9zaXRpb24iOjYsIlNwYWNpbmciOjEwLCJJc0JlbG93VGltZWJhbmQiOnRydWUsIlBlcmNlbnRhZ2VDb21wbGV0ZVNoYXBlT3BhY2l0eSI6MzUsIlNoYXBlU3R5bGUiOnsiJGlkIjoiMTAxIiwiTWFyZ2luIjp7IiRpZCI6IjEwMiIsIlRvcCI6MCwiTGVmdCI6NCwiUmlnaHQiOjQsIkJvdHRvbSI6MH0sIlBhZGRpbmciOnsiJGlkIjoiMTAzIiwiVG9wIjowLCJMZWZ0IjowLCJSaWdodCI6MCwiQm90dG9tIjowfSwiQmFja2dyb3VuZCI6bnVsbCwiSXNWaXNpYmxlIjp0cnVlLCJXaWR0aCI6MC4wLCJIZWlnaHQiOjE2LjAsIkJvcmRlclN0eWxlIjp7IiRpZCI6IjEwNCIsIkxpbmVDb2xvciI6eyIkaWQiOiIxMDUiLCIkdHlwZSI6Ik5MUkUuQ29tbW9uLkRvbS5Tb2xpZENvbG9yQnJ1c2gsIE5MUkUuQ29tbW9uIiwiQ29sb3IiOnsiJGlkIjoiMTA2IiwiQSI6MjU1LCJSIjoyNTUsIkciOjAsIkIiOjB9fSwiTGluZVdlaWdodCI6MC4wLCJMaW5lVHlwZSI6MCwiUGFyZW50U3R5bGUiOm51bGx9LCJQYXJlbnRTdHlsZSI6bnVsbH0sIlRpdGxlU3R5bGUiOnsiJGlkIjoiMTA3IiwiRm9udFNldHRpbmdzIjp7IiRpZCI6IjEwOCIsIkZvbnRTaXplIjoxNCwiRm9udE5hbWUiOiJDb3JiZWwiLCJJc0JvbGQiOmZhbHNlLCJJc0l0YWxpYyI6ZmFsc2UsIklzVW5kZXJsaW5lZCI6ZmFsc2UsIlBhcmVudFN0eWxlIjpudWxsfSwiQXV0b1NpemUiOjAsIkZvcmVncm91bmQiOnsiJGlkIjoiMTA5IiwiQ29sb3IiOnsiJGlkIjoiMTEwIiwiQSI6MjU1LCJSIjowLCJHIjowLCJCIjowfX0sIk1heFdpZHRoIjoyMDAuMCwiTWF4SGVpZ2h0IjoiSW5maW5pdHkiLCJTbWFydEZvcmVncm91bmRJc0FjdGl2ZSI6ZmFsc2UsIkhvcml6b250YWxBbGlnbm1lbnQiOjIsIlZlcnRpY2FsQWxpZ25tZW50IjowLCJTbWFydEZvcmVncm91bmQiOm51bGwsIk1hcmdpbiI6eyIkaWQiOiIxMTEiLCJUb3AiOjAsIkxlZnQiOjAsIlJpZ2h0IjowLCJCb3R0b20iOjB9LCJQYWRkaW5nIjp7IiRpZCI6IjExMiIsIlRvcCI6MCwiTGVmdCI6MCwiUmlnaHQiOjAsIkJvdHRvbSI6MH0sIkJhY2tncm91bmQiOnsiJGlkIjoiMTEzIiwiQ29sb3IiOnsiJHJlZiI6IjIwIn19LCJJc1Zpc2libGUiOnRydWUsIldpZHRoIjowLjAsIkhlaWdodCI6MC4wLCJCb3JkZXJTdHlsZSI6bnVsbCwiUGFyZW50U3R5bGUiOm51bGx9LCJEYXRlU3R5bGUiOnsiJGlkIjoiMTE0IiwiRm9udFNldHRpbmdzIjp7IiRpZCI6IjExNSIsIkZvbnRTaXplIjoxMiwiRm9udE5hbWUiOiJDYWxpYnJpIiwiSXNCb2xkIjpmYWxzZSwiSXNJdGFsaWMiOmZhbHNlLCJJc1VuZGVybGluZWQiOmZhbHNlLCJQYXJlbnRTdHlsZSI6bnVsbH0sIkF1dG9TaXplIjowLCJGb3JlZ3JvdW5kIjp7IiRpZCI6IjExNiIsIkNvbG9yIjp7IiRpZCI6IjExNyIsIkEiOjI1NSwiUiI6MjU1LCJHIjoyNTUsIkIiOjI1NX19LCJNYXhXaWR0aCI6MjAwLjAsIk1heEhlaWdodCI6IkluZmluaXR5IiwiU21hcnRGb3JlZ3JvdW5kSXNBY3RpdmUiOmZhbHNlLCJIb3Jpem9udGFsQWxpZ25tZW50IjowLCJWZXJ0aWNhbEFsaWdubWVudCI6MCwiU21hcnRGb3JlZ3JvdW5kIjpudWxsLCJNYXJnaW4iOnsiJGlkIjoiMTE4IiwiVG9wIjowLCJMZWZ0IjowLCJSaWdodCI6MCwiQm90dG9tIjowfSwiUGFkZGluZyI6eyIkaWQiOiIxMTkiLCJUb3AiOjAsIkxlZnQiOjAsIlJpZ2h0IjowLCJCb3R0b20iOjB9LCJCYWNrZ3JvdW5kIjp7IiRpZCI6IjEyMCIsIkNvbG9yIjp7IiRyZWYiOiIyMCJ9fSwiSXNWaXNpYmxlIjp0cnVlLCJXaWR0aCI6MC4wLCJIZWlnaHQiOjAuMCwiQm9yZGVyU3R5bGUiOm51bGwsIlBhcmVudFN0eWxlIjpudWxsfSwiRGF0ZUZvcm1hdCI6eyIkaWQiOiIxMjEiLCJGb3JtYXRTdHJpbmciOiJNTU0gZCIsIlNlcGFyYXRvciI6Ii8iLCJVc2VJbnRlcm5hdGlvbmFsRGF0ZUZvcm1hdCI6ZmFsc2V9LCJJc1Zpc2libGUiOnRydWUsIlBhcmVudFN0eWxlIjpudWxsfSwiU2hvd0VsYXBzZWRUaW1lR3JhZGllbnRTdHlsZSI6ZmFsc2V9LCJTY2FsZSI6eyIkaWQiOiIxMjIiLCJTdGFydERhdGUiOiIyMDE2LTA1LTEwVDIzOjU5OjU5Ljk5OVoiLCJFbmREYXRlIjoiMjAxNy0wMS0zMFQyMzo1OTo1OS45OTlaIiwiRm9ybWF0IjoiTU1NIiwiVHlwZSI6MiwiQXV0b0RhdGVSYW5nZSI6dHJ1ZSwiV29ya2luZ0RheXMiOjMxLCJUb2RheU1hcmtlclRleHQiOiJUb2RheSIsIkF1dG9TY2FsZVR5cGUiOnRydWV9LCJNaWxlc3RvbmVzIjpbeyIkaWQiOiIxMjMiLCJEYXRlIjoiMjAxNi0wNS0xMFQyMzo1OTo1OS45OTlaIiwiU3R5bGUiOnsiJGlkIjoiMTI0IiwiU2hhcGUiOjIsIkNvbm5lY3Rvck1hcmdpbiI6eyIkcmVmIjoiNTQifSwiQ29ubmVjdG9yU3R5bGUiOnsiJGlkIjoiMTI1IiwiTGluZUNvbG9yIjp7IiRpZCI6IjEyNiIsIiR0eXBlIjoiTkxSRS5Db21tb24uRG9tLlNvbGlkQ29sb3JCcnVzaCwgTkxSRS5Db21tb24iLCJDb2xvciI6eyIkaWQiOiIxMjciLCJBIjoyNTUsIlIiOjAsIkciOjExNCwiQiI6MTg4fX0sIkxpbmVXZWlnaHQiOjEuMCwiTGluZVR5cGUiOjAsIlBhcmVudFN0eWxlIjp7IiRyZWYiOiI1NSJ9fSwiSXNCZWxvd1RpbWViYW5kIjpmYWxzZSwiSGlkZURhdGUiOmZhbHNlLCJTaGFwZVNpemUiOjEsIlNwYWNpbmciOjAuMCwiUGFkZGluZyI6eyIkaWQiOiIxMjgiLCJUb3AiOjAsIkxlZnQiOjAsIlJpZ2h0IjowLCJCb3R0b20iOjB9LCJTaGFwZVN0eWxlIjp7IiRpZCI6IjEyOSIsIk1hcmdpbiI6eyIkcmVmIjoiNjAifSwiUGFkZGluZyI6eyIkcmVmIjoiNjEifSwiQmFja2dyb3VuZCI6eyIkaWQiOiIxMzAiLCJDb2xvciI6eyIkaWQiOiIxMzEiLCJBIjoyNTUsIlIiOjgsIkciOjEyNywiQiI6MTk1fX0sIklzVmlzaWJsZSI6dHJ1ZSwiV2lkdGgiOjEzLjAsIkhlaWdodCI6MTMuMCwiQm9yZGVyU3R5bGUiOnsiJGlkIjoiMTMyIiwiTGluZUNvbG9yIjp7IiRyZWYiOiI2MyJ9LCJMaW5lV2VpZ2h0IjowLjAsIkxpbmVUeXBlIjowLCJQYXJlbnRTdHlsZSI6eyIkcmVmIjoiNjIifX0sIlBhcmVudFN0eWxlIjp7IiRyZWYiOiI1OSJ9fSwiVGl0bGVTdHlsZSI6eyIkaWQiOiIxMzMiLCJGb250U2V0dGluZ3MiOnsiJGlkIjoiMTM0IiwiRm9udFNpemUiOjEwLCJGb250TmFtZSI6IkNhbGlicmkiLCJJc0JvbGQiOnRydWUsIklzSXRhbGljIjpmYWxzZSwiSXNVbmRlcmxpbmVkIjpmYWxzZSwiUGFyZW50U3R5bGUiOnsiJHJlZiI6IjY2In19LCJBdXRvU2l6ZSI6MCwiRm9yZWdyb3VuZCI6eyIkaWQiOiIxMzUiLCJDb2xvciI6eyIkaWQiOiIxMzYiLCJBIjoyNTUsIlIiOjU5LCJHIjo4OSwiQiI6MTUyfX0sIk1heFdpZHRoIjo1MS42MjUwMzgxNDY5NzI2NTYsIk1heEhlaWdodCI6IkluZmluaXR5IiwiU21hcnRGb3JlZ3JvdW5kSXNBY3RpdmUiOmZhbHNlLCJIb3Jpem9udGFsQWxpZ25tZW50IjowLCJWZXJ0aWNhbEFsaWdubWVudCI6MCwiU21hcnRGb3JlZ3JvdW5kIjpudWxsLCJNYXJnaW4iOnsiJHJlZiI6IjY5In0sIlBhZGRpbmciOnsiJHJlZiI6IjcwIn0sIkJhY2tncm91bmQiOnsiJHJlZiI6IjcxIn0sIklzVmlzaWJsZSI6dHJ1ZSwiV2lkdGgiOjAuMCwiSGVpZ2h0IjowLjAsIkJvcmRlclN0eWxlIjp7IiRpZCI6IjEzNyIsIkxpbmVDb2xvciI6bnVsbCwiTGluZVdlaWdodCI6MC4wLCJMaW5lVHlwZSI6MCwiUGFyZW50U3R5bGUiOm51bGx9LCJQYXJlbnRTdHlsZSI6eyIkcmVmIjoiNjUifX0sIkRhdGVTdHlsZSI6eyIkaWQiOiIxMzgiLCJGb250U2V0dGluZ3MiOnsiJGlkIjoiMTM5IiwiRm9udFNpemUiOjEwLCJGb250TmFtZSI6IkNhbGlicmkiLCJJc0JvbGQiOmZhbHNlLCJJc0l0YWxpYyI6ZmFsc2UsIklzVW5kZXJsaW5lZCI6ZmFsc2UsIlBhcmVudFN0eWxlIjp7IiRyZWYiOiI3MyJ9fSwiQXV0b1NpemUiOjAsIkZvcmVncm91bmQiOnsiJGlkIjoiMTQwIiwiQ29sb3IiOnsiJGlkIjoiMTQxIiwiQSI6MjU1LCJSIjoxMjcsIkciOjEyNywiQiI6MTI3fX0sIk1heFdpZHRoIjoyMDAuMCwiTWF4SGVpZ2h0IjoiSW5maW5pdHkiLCJTbWFydEZvcmVncm91bmRJc0FjdGl2ZSI6ZmFsc2UsIkhvcml6b250YWxBbGlnbm1lbnQiOjAsIlZlcnRpY2FsQWxpZ25tZW50IjowLCJTbWFydEZvcmVncm91bmQiOm51bGwsIk1hcmdpbiI6eyIkcmVmIjoiNzYifSwiUGFkZGluZyI6eyIkcmVmIjoiNzcifSwiQmFja2dyb3VuZCI6eyIkcmVmIjoiNzgifSwiSXNWaXNpYmxlIjp0cnVlLCJXaWR0aCI6MC4wLCJIZWlnaHQiOjAuMCwiQm9yZGVyU3R5bGUiOnsiJGlkIjoiMTQyIiwiTGluZUNvbG9yIjpudWxsLCJMaW5lV2VpZ2h0IjowLjAsIkxpbmVUeXBlIjowLCJQYXJlbnRTdHlsZSI6bnVsbH0sIlBhcmVudFN0eWxlIjp7IiRyZWYiOiI3MiJ9fSwiRGF0ZUZvcm1hdCI6eyIkcmVmIjoiNzkifSwiSXNWaXNpYmxlIjp0cnVlLCJQYXJlbnRTdHlsZSI6eyIkcmVmIjoiNTMifX0sIlBvc2l0aW9uIjp7IiRpZCI6IjE0MyIsIlJhdGlvIjowLjE3NTM5NTg4MDgwNTEyMTUzLCJJc0N1c3RvbSI6dHJ1ZX0sIklkIjoiYTU4ZjI5NDgtN2MwMy00M2MwLThhYmMtZjQxOTEzZTQwY2FlIiwiSW1wb3J0SWQiOm51bGwsIlRpdGxlIjoiTWlsZXN0b25lIDEiLCJOb3RlIjpudWxsLCJIeXBlcmxpbmsiOm51bGwsIklzQ2hhbmdlZCI6ZmFsc2UsIklzTmV3Ijp0cnVlfSx7IiRpZCI6IjE0NCIsIkRhdGUiOiIyMDE2LTA1LTE1VDIzOjU5OjU5Ljk5OVoiLCJTdHlsZSI6eyIkaWQiOiIxNDUiLCJTaGFwZSI6MiwiQ29ubmVjdG9yTWFyZ2luIjp7IiRyZWYiOiI1NCJ9LCJDb25uZWN0b3JTdHlsZSI6eyIkaWQiOiIxNDYiLCJMaW5lQ29sb3IiOnsiJGlkIjoiMTQ3IiwiJHR5cGUiOiJOTFJFLkNvbW1vbi5Eb20uU29saWRDb2xvckJydXNoLCBOTFJFLkNvbW1vbiIsIkNvbG9yIjp7IiRpZCI6IjE0OCIsIkEiOjI1NSwiUiI6OCwiRyI6MTI3LCJCIjoxOTV9fSwiTGluZVdlaWdodCI6MS4wLCJMaW5lVHlwZSI6MCwiUGFyZW50U3R5bGUiOnsiJHJlZiI6IjU1In19LCJJc0JlbG93VGltZWJhbmQiOmZhbHNlLCJIaWRlRGF0ZSI6ZmFsc2UsIlNoYXBlU2l6ZSI6MSwiU3BhY2luZyI6MC4wLCJQYWRkaW5nIjp7IiRpZCI6IjE0OSIsIlRvcCI6MCwiTGVmdCI6MCwiUmlnaHQiOjAsIkJvdHRvbSI6MH0sIlNoYXBlU3R5bGUiOnsiJGlkIjoiMTUwIiwiTWFyZ2luIjp7IiRyZWYiOiI2MCJ9LCJQYWRkaW5nIjp7IiRyZWYiOiI2MSJ9LCJCYWNrZ3JvdW5kIjp7IiRpZCI6IjE1MSIsIkNvbG9yIjp7IiRpZCI6IjE1MiIsIkEiOjI1NSwiUiI6OCwiRyI6MTI3LCJCIjoxOTV9fSwiSXNWaXNpYmxlIjp0cnVlLCJXaWR0aCI6MTMuMCwiSGVpZ2h0IjoxMy4wLCJCb3JkZXJTdHlsZSI6eyIkaWQiOiIxNTMiLCJMaW5lQ29sb3IiOnsiJHJlZiI6IjYzIn0sIkxpbmVXZWlnaHQiOjAuMCwiTGluZVR5cGUiOjAsIlBhcmVudFN0eWxlIjp7IiRyZWYiOiI2MiJ9fSwiUGFyZW50U3R5bGUiOnsiJHJlZiI6IjU5In19LCJUaXRsZVN0eWxlIjp7IiRpZCI6IjE1NCIsIkZvbnRTZXR0aW5ncyI6eyIkaWQiOiIxNTUiLCJGb250U2l6ZSI6MTAsIkZvbnROYW1lIjoiQ2FsaWJyaSIsIklzQm9sZCI6dHJ1ZSwiSXNJdGFsaWMiOmZhbHNlLCJJc1VuZGVybGluZWQiOmZhbHNlLCJQYXJlbnRTdHlsZSI6eyIkcmVmIjoiNjYifX0sIkF1dG9TaXplIjowLCJGb3JlZ3JvdW5kIjp7IiRpZCI6IjE1NiIsIkNvbG9yIjp7IiRpZCI6IjE1NyIsIkEiOjI1NSwiUiI6NTksIkciOjg5LCJCIjoxNTJ9fSwiTWF4V2lkdGgiOjUxLjYyNTAzODE0Njk3MjY1NiwiTWF4SGVpZ2h0IjoiSW5maW5pdHkiLCJTbWFydEZvcmVncm91bmRJc0FjdGl2ZSI6ZmFsc2UsIkhvcml6b250YWxBbGlnbm1lbnQiOjAsIlZlcnRpY2FsQWxpZ25tZW50IjowLCJTbWFydEZvcmVncm91bmQiOm51bGwsIk1hcmdpbiI6eyIkcmVmIjoiNjkifSwiUGFkZGluZyI6eyIkcmVmIjoiNzAifSwiQmFja2dyb3VuZCI6eyIkcmVmIjoiNzEifSwiSXNWaXNpYmxlIjp0cnVlLCJXaWR0aCI6MC4wLCJIZWlnaHQiOjAuMCwiQm9yZGVyU3R5bGUiOnsiJGlkIjoiMTU4IiwiTGluZUNvbG9yIjpudWxsLCJMaW5lV2VpZ2h0IjowLjAsIkxpbmVUeXBlIjowLCJQYXJlbnRTdHlsZSI6bnVsbH0sIlBhcmVudFN0eWxlIjp7IiRyZWYiOiI2NSJ9fSwiRGF0ZVN0eWxlIjp7IiRpZCI6IjE1OSIsIkZvbnRTZXR0aW5ncyI6eyIkaWQiOiIxNjAiLCJGb250U2l6ZSI6MTAsIkZvbnROYW1lIjoiQ2FsaWJyaSIsIklzQm9sZCI6ZmFsc2UsIklzSXRhbGljIjpmYWxzZSwiSXNVbmRlcmxpbmVkIjpmYWxzZSwiUGFyZW50U3R5bGUiOnsiJHJlZiI6IjczIn19LCJBdXRvU2l6ZSI6MCwiRm9yZWdyb3VuZCI6eyIkaWQiOiIxNjEiLCJDb2xvciI6eyIkaWQiOiIxNjIiLCJBIjoyNTUsIlIiOjEyNywiRyI6MTI3LCJCIjoxMjd9fSwiTWF4V2lkdGgiOjIwMC4wLCJNYXhIZWlnaHQiOiJJbmZpbml0eSIsIlNtYXJ0Rm9yZWdyb3VuZElzQWN0aXZlIjpmYWxzZSwiSG9yaXpvbnRhbEFsaWdubWVudCI6MCwiVmVydGljYWxBbGlnbm1lbnQiOjAsIlNtYXJ0Rm9yZWdyb3VuZCI6bnVsbCwiTWFyZ2luIjp7IiRyZWYiOiI3NiJ9LCJQYWRkaW5nIjp7IiRyZWYiOiI3NyJ9LCJCYWNrZ3JvdW5kIjp7IiRyZWYiOiI3OCJ9LCJJc1Zpc2libGUiOnRydWUsIldpZHRoIjowLjAsIkhlaWdodCI6MC4wLCJCb3JkZXJTdHlsZSI6eyIkaWQiOiIxNjMiLCJMaW5lQ29sb3IiOm51bGwsIkxpbmVXZWlnaHQiOjAuMCwiTGluZVR5cGUiOjAsIlBhcmVudFN0eWxlIjpudWxsfSwiUGFyZW50U3R5bGUiOnsiJHJlZiI6IjcyIn19LCJEYXRlRm9ybWF0Ijp7IiRyZWYiOiI3OSJ9LCJJc1Zpc2libGUiOnRydWUsIlBhcmVudFN0eWxlIjp7IiRyZWYiOiI1MyJ9fSwiUG9zaXRpb24iOnsiJGlkIjoiMTY0IiwiUmF0aW8iOjAuMTA4MDkzMDM1NjYyNjE1NzQsIklzQ3VzdG9tIjp0cnVlfSwiSWQiOiI1Mjc0M2RlOC1iYjZkLTQwNDQtODk2Zi00NzM4OThmZTlkYTciLCJJbXBvcnRJZCI6bnVsbCwiVGl0bGUiOiJNaWxlc3RvbmUgMiIsIk5vdGUiOm51bGwsIkh5cGVybGluayI6bnVsbCwiSXNDaGFuZ2VkIjpmYWxzZSwiSXNOZXciOnRydWV9LHsiJGlkIjoiMTY1IiwiRGF0ZSI6IjIwMTYtMDctMjFUMjM6NTk6NTkuOTk5WiIsIlN0eWxlIjp7IiRpZCI6IjE2NiIsIlNoYXBlIjo4LCJDb25uZWN0b3JNYXJnaW4iOnsiJHJlZiI6IjU0In0sIkNvbm5lY3RvclN0eWxlIjp7IiRpZCI6IjE2NyIsIkxpbmVDb2xvciI6eyIkaWQiOiIxNjgiLCIkdHlwZSI6Ik5MUkUuQ29tbW9uLkRvbS5Tb2xpZENvbG9yQnJ1c2gsIE5MUkUuQ29tbW9uIiwiQ29sb3IiOnsiJGlkIjoiMTY5IiwiQSI6MjU1LCJSIjo4LCJHIjoxMjcsIkIiOjE5NX19LCJMaW5lV2VpZ2h0IjoxLjAsIkxpbmVUeXBlIjowLCJQYXJlbnRTdHlsZSI6eyIkcmVmIjoiNTUifX0sIklzQmVsb3dUaW1lYmFuZCI6ZmFsc2UsIkhpZGVEYXRlIjpmYWxzZSwiU2hhcGVTaXplIjoxLCJTcGFjaW5nIjowLjAsIlBhZGRpbmciOnsiJGlkIjoiMTcwIiwiVG9wIjowLCJMZWZ0IjowLCJSaWdodCI6MCwiQm90dG9tIjowfSwiU2hhcGVTdHlsZSI6eyIkaWQiOiIxNzEiLCJNYXJnaW4iOnsiJHJlZiI6IjYwIn0sIlBhZGRpbmciOnsiJHJlZiI6IjYxIn0sIkJhY2tncm91bmQiOnsiJGlkIjoiMTcyIiwiQ29sb3IiOnsiJGlkIjoiMTczIiwiQSI6MjU1LCJSIjo4LCJHIjoxMjcsIkIiOjE5NX19LCJJc1Zpc2libGUiOnRydWUsIldpZHRoIjoxOC4wLCJIZWlnaHQiOjIwLjAsIkJvcmRlclN0eWxlIjp7IiRpZCI6IjE3NCIsIkxpbmVDb2xvciI6eyIkcmVmIjoiNjMifSwiTGluZVdlaWdodCI6MC4wLCJMaW5lVHlwZSI6MCwiUGFyZW50U3R5bGUiOnsiJHJlZiI6IjYyIn19LCJQYXJlbnRTdHlsZSI6eyIkcmVmIjoiNTkifX0sIlRpdGxlU3R5bGUiOnsiJGlkIjoiMTc1IiwiRm9udFNldHRpbmdzIjp7IiRpZCI6IjE3NiIsIkZvbnRTaXplIjoxMCwiRm9udE5hbWUiOiJDYWxpYnJpIiwiSXNCb2xkIjp0cnVlLCJJc0l0YWxpYyI6ZmFsc2UsIklzVW5kZXJsaW5lZCI6ZmFsc2UsIlBhcmVudFN0eWxlIjp7IiRyZWYiOiI2NiJ9fSwiQXV0b1NpemUiOjAsIkZvcmVncm91bmQiOnsiJGlkIjoiMTc3IiwiQ29sb3IiOnsiJGlkIjoiMTc4IiwiQSI6MjU1LCJSIjo1OSwiRyI6ODksIkIiOjE1Mn19LCJNYXhXaWR0aCI6NTEuNjI1MDM4MTQ2OTcyNjU2LCJNYXhIZWlnaHQiOiJJbmZpbml0eSIsIlNtYXJ0Rm9yZWdyb3VuZElzQWN0aXZlIjpmYWxzZSwiSG9yaXpvbnRhbEFsaWdubWVudCI6MSwiVmVydGljYWxBbGlnbm1lbnQiOjAsIlNtYXJ0Rm9yZWdyb3VuZCI6bnVsbCwiTWFyZ2luIjp7IiRyZWYiOiI2OSJ9LCJQYWRkaW5nIjp7IiRyZWYiOiI3MCJ9LCJCYWNrZ3JvdW5kIjp7IiRyZWYiOiI3MSJ9LCJJc1Zpc2libGUiOnRydWUsIldpZHRoIjowLjAsIkhlaWdodCI6MC4wLCJCb3JkZXJTdHlsZSI6eyIkaWQiOiIxNzkiLCJMaW5lQ29sb3IiOm51bGwsIkxpbmVXZWlnaHQiOjAuMCwiTGluZVR5cGUiOjAsIlBhcmVudFN0eWxlIjpudWxsfSwiUGFyZW50U3R5bGUiOnsiJHJlZiI6IjY1In19LCJEYXRlU3R5bGUiOnsiJGlkIjoiMTgwIiwiRm9udFNldHRpbmdzIjp7IiRpZCI6IjE4MSIsIkZvbnRTaXplIjoxMCwiRm9udE5hbWUiOiJDYWxpYnJpIiwiSXNCb2xkIjpmYWxzZSwiSXNJdGFsaWMiOmZhbHNlLCJJc1VuZGVybGluZWQiOmZhbHNlLCJQYXJlbnRTdHlsZSI6eyIkcmVmIjoiNzMifX0sIkF1dG9TaXplIjowLCJGb3JlZ3JvdW5kIjp7IiRpZCI6IjE4MiIsIkNvbG9yIjp7IiRpZCI6IjE4MyIsIkEiOjI1NSwiUiI6MTI3LCJHIjoxMjcsIkIiOjEyN319LCJNYXhXaWR0aCI6MjAwLjAsIk1heEhlaWdodCI6IkluZmluaXR5IiwiU21hcnRGb3JlZ3JvdW5kSXNBY3RpdmUiOmZhbHNlLCJIb3Jpem9udGFsQWxpZ25tZW50IjowLCJWZXJ0aWNhbEFsaWdubWVudCI6MCwiU21hcnRGb3JlZ3JvdW5kIjpudWxsLCJNYXJnaW4iOnsiJHJlZiI6Ijc2In0sIlBhZGRpbmciOnsiJHJlZiI6Ijc3In0sIkJhY2tncm91bmQiOnsiJHJlZiI6Ijc4In0sIklzVmlzaWJsZSI6dHJ1ZSwiV2lkdGgiOjAuMCwiSGVpZ2h0IjowLjAsIkJvcmRlclN0eWxlIjp7IiRpZCI6IjE4NCIsIkxpbmVDb2xvciI6bnVsbCwiTGluZVdlaWdodCI6MC4wLCJMaW5lVHlwZSI6MCwiUGFyZW50U3R5bGUiOm51bGx9LCJQYXJlbnRTdHlsZSI6eyIkcmVmIjoiNzIifX0sIkRhdGVGb3JtYXQiOnsiJHJlZiI6Ijc5In0sIklzVmlzaWJsZSI6dHJ1ZSwiUGFyZW50U3R5bGUiOnsiJHJlZiI6IjUzIn19LCJQb3NpdGlvbiI6eyIkaWQiOiIxODUiLCJSYXRpbyI6MC4wODQwNjI0MjA4ODAzNTMwMTIsIklzQ3VzdG9tIjp0cnVlfSwiSWQiOiJhNTRiYzgyNy1iMDUxLTQ2ZDEtOGI1NS05ZjYxODcyM2UyYjQiLCJJbXBvcnRJZCI6bnVsbCwiVGl0bGUiOiJNaWxlc3RvbmUgMyIsIk5vdGUiOm51bGwsIkh5cGVybGluayI6bnVsbCwiSXNDaGFuZ2VkIjpmYWxzZSwiSXNOZXciOnRydWV9LHsiJGlkIjoiMTg2IiwiRGF0ZSI6IjIwMTYtMDgtMTJUMjM6NTk6NTkuOTk5WiIsIlN0eWxlIjp7IiRpZCI6IjE4NyIsIlNoYXBlIjo4LCJDb25uZWN0b3JNYXJnaW4iOnsiJHJlZiI6IjU0In0sIkNvbm5lY3RvclN0eWxlIjp7IiRpZCI6IjE4OCIsIkxpbmVDb2xvciI6eyIkaWQiOiIxODkiLCIkdHlwZSI6Ik5MUkUuQ29tbW9uLkRvbS5Tb2xpZENvbG9yQnJ1c2gsIE5MUkUuQ29tbW9uIiwiQ29sb3IiOnsiJGlkIjoiMTkwIiwiQSI6MjU1LCJSIjoyMjAsIkciOjg5LCJCIjozNn19LCJMaW5lV2VpZ2h0IjoxLjAsIkxpbmVUeXBlIjowLCJQYXJlbnRTdHlsZSI6eyIkcmVmIjoiNTUifX0sIklzQmVsb3dUaW1lYmFuZCI6ZmFsc2UsIkhpZGVEYXRlIjpmYWxzZSwiU2hhcGVTaXplIjoxLCJTcGFjaW5nIjowLjAsIlBhZGRpbmciOnsiJGlkIjoiMTkxIiwiVG9wIjowLCJMZWZ0IjowLCJSaWdodCI6MCwiQm90dG9tIjowfSwiU2hhcGVTdHlsZSI6eyIkaWQiOiIxOTIiLCJNYXJnaW4iOnsiJHJlZiI6IjYwIn0sIlBhZGRpbmciOnsiJHJlZiI6IjYxIn0sIkJhY2tncm91bmQiOnsiJGlkIjoiMTkzIiwiQ29sb3IiOnsiJGlkIjoiMTk0IiwiQSI6MjU1LCJSIjoyMjAsIkciOjg5LCJCIjozNn19LCJJc1Zpc2libGUiOnRydWUsIldpZHRoIjoxOC4wLCJIZWlnaHQiOjIwLjAsIkJvcmRlclN0eWxlIjp7IiRpZCI6IjE5NSIsIkxpbmVDb2xvciI6eyIkcmVmIjoiNjMifSwiTGluZVdlaWdodCI6MC4wLCJMaW5lVHlwZSI6MCwiUGFyZW50U3R5bGUiOnsiJHJlZiI6IjYyIn19LCJQYXJlbnRTdHlsZSI6eyIkcmVmIjoiNTkifX0sIlRpdGxlU3R5bGUiOnsiJGlkIjoiMTk2IiwiRm9udFNldHRpbmdzIjp7IiRpZCI6IjE5NyIsIkZvbnRTaXplIjoxMCwiRm9udE5hbWUiOiJDYWxpYnJpIiwiSXNCb2xkIjp0cnVlLCJJc0l0YWxpYyI6ZmFsc2UsIklzVW5kZXJsaW5lZCI6ZmFsc2UsIlBhcmVudFN0eWxlIjp7IiRyZWYiOiI2NiJ9fSwiQXV0b1NpemUiOjAsIkZvcmVncm91bmQiOnsiJGlkIjoiMTk4IiwiQ29sb3IiOnsiJGlkIjoiMTk5IiwiQSI6MjU1LCJSIjoyMTAsIkciOjcxLCJCIjozOH19LCJNYXhXaWR0aCI6NTEuNjI1MDM4MTQ2OTcyNjU2LCJNYXhIZWlnaHQiOiJJbmZpbml0eSIsIlNtYXJ0Rm9yZWdyb3VuZElzQWN0aXZlIjpmYWxzZSwiSG9yaXpvbnRhbEFsaWdubWVudCI6MSwiVmVydGljYWxBbGlnbm1lbnQiOjAsIlNtYXJ0Rm9yZWdyb3VuZCI6bnVsbCwiTWFyZ2luIjp7IiRyZWYiOiI2OSJ9LCJQYWRkaW5nIjp7IiRyZWYiOiI3MCJ9LCJCYWNrZ3JvdW5kIjp7IiRyZWYiOiI3MSJ9LCJJc1Zpc2libGUiOnRydWUsIldpZHRoIjowLjAsIkhlaWdodCI6MC4wLCJCb3JkZXJTdHlsZSI6eyIkaWQiOiIyMDAiLCJMaW5lQ29sb3IiOm51bGwsIkxpbmVXZWlnaHQiOjAuMCwiTGluZVR5cGUiOjAsIlBhcmVudFN0eWxlIjpudWxsfSwiUGFyZW50U3R5bGUiOnsiJHJlZiI6IjY1In19LCJEYXRlU3R5bGUiOnsiJGlkIjoiMjAxIiwiRm9udFNldHRpbmdzIjp7IiRpZCI6IjIwMiIsIkZvbnRTaXplIjoxMCwiRm9udE5hbWUiOiJDYWxpYnJpIiwiSXNCb2xkIjpmYWxzZSwiSXNJdGFsaWMiOmZhbHNlLCJJc1VuZGVybGluZWQiOmZhbHNlLCJQYXJlbnRTdHlsZSI6eyIkcmVmIjoiNzMifX0sIkF1dG9TaXplIjowLCJGb3JlZ3JvdW5kIjp7IiRpZCI6IjIwMyIsIkNvbG9yIjp7IiRpZCI6IjIwNCIsIkEiOjI1NSwiUiI6MTI3LCJHIjoxMjcsIkIiOjEyN319LCJNYXhXaWR0aCI6MjAwLjAsIk1heEhlaWdodCI6IkluZmluaXR5IiwiU21hcnRGb3JlZ3JvdW5kSXNBY3RpdmUiOmZhbHNlLCJIb3Jpem9udGFsQWxpZ25tZW50IjowLCJWZXJ0aWNhbEFsaWdubWVudCI6MCwiU21hcnRGb3JlZ3JvdW5kIjpudWxsLCJNYXJnaW4iOnsiJHJlZiI6Ijc2In0sIlBhZGRpbmciOnsiJHJlZiI6Ijc3In0sIkJhY2tncm91bmQiOnsiJHJlZiI6Ijc4In0sIklzVmlzaWJsZSI6dHJ1ZSwiV2lkdGgiOjAuMCwiSGVpZ2h0IjowLjAsIkJvcmRlclN0eWxlIjp7IiRpZCI6IjIwNSIsIkxpbmVDb2xvciI6bnVsbCwiTGluZVdlaWdodCI6MC4wLCJMaW5lVHlwZSI6MCwiUGFyZW50U3R5bGUiOm51bGx9LCJQYXJlbnRTdHlsZSI6eyIkcmVmIjoiNzIifX0sIkRhdGVGb3JtYXQiOnsiJHJlZiI6Ijc5In0sIklzVmlzaWJsZSI6dHJ1ZSwiUGFyZW50U3R5bGUiOnsiJHJlZiI6IjUzIn19LCJQb3NpdGlvbiI6eyIkaWQiOiIyMDYiLCJSYXRpbyI6MC4xNDY3NTAyMTcwMTM4ODg4OCwiSXNDdXN0b20iOnRydWV9LCJJZCI6IjkzYWZiNTU0LTU1MmEtNDIyMS1hNTM4LTBmNzkxOTQwOWFhNyIsIkltcG9ydElkIjpudWxsLCJUaXRsZSI6Ik1pbGVzdG9uZSA0IiwiTm90ZSI6bnVsbCwiSHlwZXJsaW5rIjpudWxsLCJJc0NoYW5nZWQiOmZhbHNlLCJJc05ldyI6dHJ1ZX0seyIkaWQiOiIyMDciLCJEYXRlIjoiMjAxNi0xMS0wN1QyMzo1OTo1OS45OTlaIiwiU3R5bGUiOnsiJGlkIjoiMjA4IiwiU2hhcGUiOjE0LCJDb25uZWN0b3JNYXJnaW4iOnsiJHJlZiI6IjU0In0sIkNvbm5lY3RvclN0eWxlIjp7IiRpZCI6IjIwOSIsIkxpbmVDb2xvciI6eyIkaWQiOiIyMTAiLCIkdHlwZSI6Ik5MUkUuQ29tbW9uLkRvbS5Tb2xpZENvbG9yQnJ1c2gsIE5MUkUuQ29tbW9uIiwiQ29sb3IiOnsiJGlkIjoiMjExIiwiQSI6MjU1LCJSIjoyNTUsIkciOjE5MiwiQiI6MH19LCJMaW5lV2VpZ2h0IjoxLjAsIkxpbmVUeXBlIjowLCJQYXJlbnRTdHlsZSI6eyIkcmVmIjoiNTUifX0sIklzQmVsb3dUaW1lYmFuZCI6ZmFsc2UsIkhpZGVEYXRlIjpmYWxzZSwiU2hhcGVTaXplIjoxLCJTcGFjaW5nIjowLjAsIlBhZGRpbmciOnsiJGlkIjoiMjEyIiwiVG9wIjowLCJMZWZ0IjowLCJSaWdodCI6MCwiQm90dG9tIjowfSwiU2hhcGVTdHlsZSI6eyIkaWQiOiIyMTMiLCJNYXJnaW4iOnsiJHJlZiI6IjYwIn0sIlBhZGRpbmciOnsiJHJlZiI6IjYxIn0sIkJhY2tncm91bmQiOnsiJGlkIjoiMjE0IiwiQ29sb3IiOnsiJGlkIjoiMjE1IiwiQSI6MjU1LCJSIjoyNTUsIkciOjE5MiwiQiI6MH19LCJJc1Zpc2libGUiOnRydWUsIldpZHRoIjoxOC4wLCJIZWlnaHQiOjIwLjAsIkJvcmRlclN0eWxlIjp7IiRpZCI6IjIxNiIsIkxpbmVDb2xvciI6eyIkcmVmIjoiNjMifSwiTGluZVdlaWdodCI6MC4wLCJMaW5lVHlwZSI6MCwiUGFyZW50U3R5bGUiOnsiJHJlZiI6IjYyIn19LCJQYXJlbnRTdHlsZSI6eyIkcmVmIjoiNTkifX0sIlRpdGxlU3R5bGUiOnsiJGlkIjoiMjE3IiwiRm9udFNldHRpbmdzIjp7IiRpZCI6IjIxOCIsIkZvbnRTaXplIjoxMCwiRm9udE5hbWUiOiJDYWxpYnJpIiwiSXNCb2xkIjp0cnVlLCJJc0l0YWxpYyI6ZmFsc2UsIklzVW5kZXJsaW5lZCI6ZmFsc2UsIlBhcmVudFN0eWxlIjp7IiRyZWYiOiI2NiJ9fSwiQXV0b1NpemUiOjAsIkZvcmVncm91bmQiOnsiJGlkIjoiMjE5IiwiQ29sb3IiOnsiJGlkIjoiMjIwIiwiQSI6MjU1LCJSIjoyNTUsIkciOjE1MywiQiI6MH19LCJNYXhXaWR0aCI6NTEuNjI0OTYxODUzMDI3MzQ0LCJNYXhIZWlnaHQiOiJJbmZpbml0eSIsIlNtYXJ0Rm9yZWdyb3VuZElzQWN0aXZlIjpmYWxzZSwiSG9yaXpvbnRhbEFsaWdubWVudCI6MSwiVmVydGljYWxBbGlnbm1lbnQiOjAsIlNtYXJ0Rm9yZWdyb3VuZCI6bnVsbCwiTWFyZ2luIjp7IiRyZWYiOiI2OSJ9LCJQYWRkaW5nIjp7IiRyZWYiOiI3MCJ9LCJCYWNrZ3JvdW5kIjp7IiRyZWYiOiI3MSJ9LCJJc1Zpc2libGUiOnRydWUsIldpZHRoIjowLjAsIkhlaWdodCI6MC4wLCJCb3JkZXJTdHlsZSI6eyIkaWQiOiIyMjEiLCJMaW5lQ29sb3IiOm51bGwsIkxpbmVXZWlnaHQiOjAuMCwiTGluZVR5cGUiOjAsIlBhcmVudFN0eWxlIjpudWxsfSwiUGFyZW50U3R5bGUiOnsiJHJlZiI6IjY1In19LCJEYXRlU3R5bGUiOnsiJGlkIjoiMjIyIiwiRm9udFNldHRpbmdzIjp7IiRpZCI6IjIyMyIsIkZvbnRTaXplIjo4LCJGb250TmFtZSI6IkNhbGlicmkiLCJJc0JvbGQiOmZhbHNlLCJJc0l0YWxpYyI6ZmFsc2UsIklzVW5kZXJsaW5lZCI6ZmFsc2UsIlBhcmVudFN0eWxlIjp7IiRyZWYiOiI3MyJ9fSwiQXV0b1NpemUiOjAsIkZvcmVncm91bmQiOnsiJHJlZiI6Ijc0In0sIk1heFdpZHRoIjoyMDAuMCwiTWF4SGVpZ2h0IjoiSW5maW5pdHkiLCJTbWFydEZvcmVncm91bmRJc0FjdGl2ZSI6ZmFsc2UsIkhvcml6b250YWxBbGlnbm1lbnQiOjAsIlZlcnRpY2FsQWxpZ25tZW50IjowLCJTbWFydEZvcmVncm91bmQiOm51bGwsIk1hcmdpbiI6eyIkcmVmIjoiNzYifSwiUGFkZGluZyI6eyIkcmVmIjoiNzcifSwiQmFja2dyb3VuZCI6eyIkcmVmIjoiNzgifSwiSXNWaXNpYmxlIjpmYWxzZSwiV2lkdGgiOjAuMCwiSGVpZ2h0IjowLjAsIkJvcmRlclN0eWxlIjp7IiRpZCI6IjIyNCIsIkxpbmVDb2xvciI6bnVsbCwiTGluZVdlaWdodCI6MC4wLCJMaW5lVHlwZSI6MCwiUGFyZW50U3R5bGUiOm51bGx9LCJQYXJlbnRTdHlsZSI6eyIkcmVmIjoiNzIifX0sIkRhdGVGb3JtYXQiOnsiJHJlZiI6Ijc5In0sIklzVmlzaWJsZSI6dHJ1ZSwiUGFyZW50U3R5bGUiOnsiJHJlZiI6IjUzIn19LCJQb3NpdGlvbiI6eyIkaWQiOiIyMjUiLCJSYXRpbyI6MC4xMDExMzUxNjkxMzUxOTk2NSwiSXNDdXN0b20iOnRydWV9LCJJZCI6IjZhMjgzYjM2LTczNzUtNDE1Yi05MmIwLWU1ZmM0ZTE2YTBjYyIsIkltcG9ydElkIjpudWxsLCJUaXRsZSI6Ik1pbGVzdG9uZSA1IiwiTm90ZSI6bnVsbCwiSHlwZXJsaW5rIjpudWxsLCJJc0NoYW5nZWQiOmZhbHNlLCJJc05ldyI6dHJ1ZX0seyIkaWQiOiIyMjYiLCJEYXRlIjoiMjAxNi0xMi0yMFQyMzo1OTo1OS45OTlaIiwiU3R5bGUiOnsiJGlkIjoiMjI3IiwiU2hhcGUiOjgsIkNvbm5lY3Rvck1hcmdpbiI6eyIkcmVmIjoiNTQifSwiQ29ubmVjdG9yU3R5bGUiOnsiJGlkIjoiMjI4IiwiTGluZUNvbG9yIjp7IiRpZCI6IjIyOSIsIiR0eXBlIjoiTkxSRS5Db21tb24uRG9tLlNvbGlkQ29sb3JCcnVzaCwgTkxSRS5Db21tb24iLCJDb2xvciI6eyIkaWQiOiIyMzAiLCJBIjoyNTUsIlIiOjk4LCJHIjoxODEsIkIiOjEyM319LCJMaW5lV2VpZ2h0IjoxLjAsIkxpbmVUeXBlIjowLCJQYXJlbnRTdHlsZSI6eyIkcmVmIjoiNTUifX0sIklzQmVsb3dUaW1lYmFuZCI6ZmFsc2UsIkhpZGVEYXRlIjpmYWxzZSwiU2hhcGVTaXplIjoxLCJTcGFjaW5nIjowLjAsIlBhZGRpbmciOnsiJGlkIjoiMjMxIiwiVG9wIjowLCJMZWZ0IjowLCJSaWdodCI6MCwiQm90dG9tIjowfSwiU2hhcGVTdHlsZSI6eyIkaWQiOiIyMzIiLCJNYXJnaW4iOnsiJHJlZiI6IjYwIn0sIlBhZGRpbmciOnsiJHJlZiI6IjYxIn0sIkJhY2tncm91bmQiOnsiJGlkIjoiMjMzIiwiQ29sb3IiOnsiJGlkIjoiMjM0IiwiQSI6MjU1LCJSIjo5OCwiRyI6MTgxLCJCIjoxMjN9fSwiSXNWaXNpYmxlIjp0cnVlLCJXaWR0aCI6MTguMCwiSGVpZ2h0IjoyMC4wLCJCb3JkZXJTdHlsZSI6eyIkaWQiOiIyMzUiLCJMaW5lQ29sb3IiOnsiJHJlZiI6IjYzIn0sIkxpbmVXZWlnaHQiOjAuMCwiTGluZVR5cGUiOjAsIlBhcmVudFN0eWxlIjp7IiRyZWYiOiI2MiJ9fSwiUGFyZW50U3R5bGUiOnsiJHJlZiI6IjU5In19LCJUaXRsZVN0eWxlIjp7IiRpZCI6IjIzNiIsIkZvbnRTZXR0aW5ncyI6eyIkaWQiOiIyMzciLCJGb250U2l6ZSI6MTAsIkZvbnROYW1lIjoiQ2FsaWJyaSIsIklzQm9sZCI6dHJ1ZSwiSXNJdGFsaWMiOmZhbHNlLCJJc1VuZGVybGluZWQiOmZhbHNlLCJQYXJlbnRTdHlsZSI6eyIkcmVmIjoiNjYifX0sIkF1dG9TaXplIjowLCJGb3JlZ3JvdW5kIjp7IiRpZCI6IjIzOCIsIkNvbG9yIjp7IiRpZCI6IjIzOSIsIkEiOjI1NSwiUiI6NzIsIkciOjE1NCwiQiI6OTd9fSwiTWF4V2lkdGgiOjUxLjYyNDk2MTg1MzAyNzM0NCwiTWF4SGVpZ2h0IjoiSW5maW5pdHkiLCJTbWFydEZvcmVncm91bmRJc0FjdGl2ZSI6ZmFsc2UsIkhvcml6b250YWxBbGlnbm1lbnQiOjEsIlZlcnRpY2FsQWxpZ25tZW50IjowLCJTbWFydEZvcmVncm91bmQiOm51bGwsIk1hcmdpbiI6eyIkcmVmIjoiNjkifSwiUGFkZGluZyI6eyIkcmVmIjoiNzAifSwiQmFja2dyb3VuZCI6eyIkcmVmIjoiNzEifSwiSXNWaXNpYmxlIjp0cnVlLCJXaWR0aCI6MC4wLCJIZWlnaHQiOjAuMCwiQm9yZGVyU3R5bGUiOnsiJGlkIjoiMjQwIiwiTGluZUNvbG9yIjpudWxsLCJMaW5lV2VpZ2h0IjowLjAsIkxpbmVUeXBlIjowLCJQYXJlbnRTdHlsZSI6bnVsbH0sIlBhcmVudFN0eWxlIjp7IiRyZWYiOiI2NSJ9fSwiRGF0ZVN0eWxlIjp7IiRpZCI6IjI0MSIsIkZvbnRTZXR0aW5ncyI6eyIkaWQiOiIyNDIiLCJGb250U2l6ZSI6OCwiRm9udE5hbWUiOiJDYWxpYnJpIiwiSXNCb2xkIjpmYWxzZSwiSXNJdGFsaWMiOmZhbHNlLCJJc1VuZGVybGluZWQiOmZhbHNlLCJQYXJlbnRTdHlsZSI6eyIkcmVmIjoiNzMifX0sIkF1dG9TaXplIjowLCJGb3JlZ3JvdW5kIjp7IiRyZWYiOiI3NCJ9LCJNYXhXaWR0aCI6MjAwLjAsIk1heEhlaWdodCI6IkluZmluaXR5IiwiU21hcnRGb3JlZ3JvdW5kSXNBY3RpdmUiOmZhbHNlLCJIb3Jpem9udGFsQWxpZ25tZW50IjowLCJWZXJ0aWNhbEFsaWdubWVudCI6MCwiU21hcnRGb3JlZ3JvdW5kIjpudWxsLCJNYXJnaW4iOnsiJHJlZiI6Ijc2In0sIlBhZGRpbmciOnsiJHJlZiI6Ijc3In0sIkJhY2tncm91bmQiOnsiJHJlZiI6Ijc4In0sIklzVmlzaWJsZSI6ZmFsc2UsIldpZHRoIjowLjAsIkhlaWdodCI6MC4wLCJCb3JkZXJTdHlsZSI6eyIkaWQiOiIyNDMiLCJMaW5lQ29sb3IiOm51bGwsIkxpbmVXZWlnaHQiOjAuMCwiTGluZVR5cGUiOjAsIlBhcmVudFN0eWxlIjpudWxsfSwiUGFyZW50U3R5bGUiOnsiJHJlZiI6IjcyIn19LCJEYXRlRm9ybWF0Ijp7IiRyZWYiOiI3OSJ9LCJJc1Zpc2libGUiOnRydWUsIlBhcmVudFN0eWxlIjp7IiRyZWYiOiI1MyJ9fSwiUG9zaXRpb24iOnsiJGlkIjoiMjQ0IiwiUmF0aW8iOjAuMDU4NjkyMTk3NDQ2NDY5OTA0LCJJc0N1c3RvbSI6dHJ1ZX0sIklkIjoiN2IwOTk2NDYtNGZmZC00Y2QzLWEzYjMtODNhYjFiYTIyNDM4IiwiSW1wb3J0SWQiOm51bGwsIlRpdGxlIjoiTWlsZXN0b25lIDYiLCJOb3RlIjpudWxsLCJIeXBlcmxpbmsiOm51bGwsIklzQ2hhbmdlZCI6ZmFsc2UsIklzTmV3Ijp0cnVlfSx7IiRpZCI6IjI0NSIsIkRhdGUiOiIyMDE3LTAxLTMwVDIzOjU5OjU5Ljk5OVoiLCJTdHlsZSI6eyIkaWQiOiIyNDYiLCJTaGFwZSI6MTMsIkNvbm5lY3Rvck1hcmdpbiI6eyIkcmVmIjoiNTQifSwiQ29ubmVjdG9yU3R5bGUiOnsiJGlkIjoiMjQ3IiwiTGluZUNvbG9yIjp7IiRpZCI6IjI0OCIsIiR0eXBlIjoiTkxSRS5Db21tb24uRG9tLlNvbGlkQ29sb3JCcnVzaCwgTkxSRS5Db21tb24iLCJDb2xvciI6eyIkaWQiOiIyNDkiLCJBIjoyNTUsIlIiOjk4LCJHIjoxODEsIkIiOjEyM319LCJMaW5lV2VpZ2h0IjoxLjAsIkxpbmVUeXBlIjowLCJQYXJlbnRTdHlsZSI6eyIkcmVmIjoiNTUifX0sIklzQmVsb3dUaW1lYmFuZCI6ZmFsc2UsIkhpZGVEYXRlIjpmYWxzZSwiU2hhcGVTaXplIjoyLCJTcGFjaW5nIjowLjAsIlBhZGRpbmciOnsiJGlkIjoiMjUwIiwiVG9wIjowLCJMZWZ0IjowLCJSaWdodCI6MCwiQm90dG9tIjowfSwiU2hhcGVTdHlsZSI6eyIkaWQiOiIyNTEiLCJNYXJnaW4iOnsiJHJlZiI6IjYwIn0sIlBhZGRpbmciOnsiJHJlZiI6IjYxIn0sIkJhY2tncm91bmQiOnsiJGlkIjoiMjUyIiwiQ29sb3IiOnsiJGlkIjoiMjUzIiwiQSI6MjU1LCJSIjo5OCwiRyI6MTgxLCJCIjoxMjN9fSwiSXNWaXNpYmxlIjp0cnVlLCJXaWR0aCI6MjQuMCwiSGVpZ2h0IjoyNi4wLCJCb3JkZXJTdHlsZSI6eyIkaWQiOiIyNTQiLCJMaW5lQ29sb3IiOnsiJHJlZiI6IjYzIn0sIkxpbmVXZWlnaHQiOjAuMCwiTGluZVR5cGUiOjAsIlBhcmVudFN0eWxlIjp7IiRyZWYiOiI2MiJ9fSwiUGFyZW50U3R5bGUiOnsiJHJlZiI6IjU5In19LCJUaXRsZVN0eWxlIjp7IiRpZCI6IjI1NSIsIkZvbnRTZXR0aW5ncyI6eyIkaWQiOiIyNTYiLCJGb250U2l6ZSI6MTAsIkZvbnROYW1lIjoiQ2FsaWJyaSIsIklzQm9sZCI6dHJ1ZSwiSXNJdGFsaWMiOmZhbHNlLCJJc1VuZGVybGluZWQiOmZhbHNlLCJQYXJlbnRTdHlsZSI6eyIkcmVmIjoiNjYifX0sIkF1dG9TaXplIjowLCJGb3JlZ3JvdW5kIjp7IiRpZCI6IjI1NyIsIkNvbG9yIjp7IiRpZCI6IjI1OCIsIkEiOjI1NSwiUiI6NzIsIkciOjE1NCwiQiI6OTd9fSwiTWF4V2lkdGgiOjUxLjYyNDk2MTg1MzAyNzM0NCwiTWF4SGVpZ2h0IjoiSW5maW5pdHkiLCJTbWFydEZvcmVncm91bmRJc0FjdGl2ZSI6ZmFsc2UsIkhvcml6b250YWxBbGlnbm1lbnQiOjEsIlZlcnRpY2FsQWxpZ25tZW50IjowLCJTbWFydEZvcmVncm91bmQiOm51bGwsIk1hcmdpbiI6eyIkcmVmIjoiNjkifSwiUGFkZGluZyI6eyIkcmVmIjoiNzAifSwiQmFja2dyb3VuZCI6eyIkcmVmIjoiNzEifSwiSXNWaXNpYmxlIjp0cnVlLCJXaWR0aCI6MC4wLCJIZWlnaHQiOjAuMCwiQm9yZGVyU3R5bGUiOnsiJGlkIjoiMjU5IiwiTGluZUNvbG9yIjpudWxsLCJMaW5lV2VpZ2h0IjowLjAsIkxpbmVUeXBlIjowLCJQYXJlbnRTdHlsZSI6bnVsbH0sIlBhcmVudFN0eWxlIjp7IiRyZWYiOiI2NSJ9fSwiRGF0ZVN0eWxlIjp7IiRpZCI6IjI2MCIsIkZvbnRTZXR0aW5ncyI6eyIkaWQiOiIyNjEiLCJGb250U2l6ZSI6MTAsIkZvbnROYW1lIjoiQ2FsaWJyaSIsIklzQm9sZCI6ZmFsc2UsIklzSXRhbGljIjpmYWxzZSwiSXNVbmRlcmxpbmVkIjpmYWxzZSwiUGFyZW50U3R5bGUiOnsiJHJlZiI6IjczIn19LCJBdXRvU2l6ZSI6MCwiRm9yZWdyb3VuZCI6eyIkaWQiOiIyNjIiLCJDb2xvciI6eyIkaWQiOiIyNjMiLCJBIjoyNTUsIlIiOjEyNywiRyI6MTI3LCJCIjoxMjd9fSwiTWF4V2lkdGgiOjIwMC4wLCJNYXhIZWlnaHQiOiJJbmZpbml0eSIsIlNtYXJ0Rm9yZWdyb3VuZElzQWN0aXZlIjpmYWxzZSwiSG9yaXpvbnRhbEFsaWdubWVudCI6MCwiVmVydGljYWxBbGlnbm1lbnQiOjAsIlNtYXJ0Rm9yZWdyb3VuZCI6bnVsbCwiTWFyZ2luIjp7IiRyZWYiOiI3NiJ9LCJQYWRkaW5nIjp7IiRyZWYiOiI3NyJ9LCJCYWNrZ3JvdW5kIjp7IiRyZWYiOiI3OCJ9LCJJc1Zpc2libGUiOnRydWUsIldpZHRoIjowLjAsIkhlaWdodCI6MC4wLCJCb3JkZXJTdHlsZSI6eyIkaWQiOiIyNjQiLCJMaW5lQ29sb3IiOm51bGwsIkxpbmVXZWlnaHQiOjAuMCwiTGluZVR5cGUiOjAsIlBhcmVudFN0eWxlIjpudWxsfSwiUGFyZW50U3R5bGUiOnsiJHJlZiI6IjcyIn19LCJEYXRlRm9ybWF0Ijp7IiRyZWYiOiI3OSJ9LCJJc1Zpc2libGUiOnRydWUsIlBhcmVudFN0eWxlIjp7IiRyZWYiOiI1MyJ9fSwiUG9zaXRpb24iOnsiJGlkIjoiMjY1IiwiUmF0aW8iOjAuMDkxNzY1MDg1ODU2MTE5OCwiSXNDdXN0b20iOnRydWV9LCJJZCI6IjdmNTgzZGUwLTg1NGEtNGNhYy1iODk4LTM3ZjNhMzc5YmI0YSIsIkltcG9ydElkIjpudWxsLCJUaXRsZSI6Ik1pbGVzdG9uZSA3IiwiTm90ZSI6bnVsbCwiSHlwZXJsaW5rIjpudWxsLCJJc0NoYW5nZWQiOmZhbHNlLCJJc05ldyI6dHJ1ZX1dLCJUYXNrcyI6W3siJGlkIjoiMjY2IiwiR3JvdXBOYW1lIjpudWxsLCJTdGFydERhdGUiOiIyMDE2LTA3LTI1VDAwOjAwOjAwWiIsIkVuZERhdGUiOiIyMDE2LTA4LTAxVDIzOjU5OjU5Ljk5OVoiLCJQZXJjZW50YWdlQ29tcGxldGUiOm51bGwsIlN0eWxlIjp7IiRpZCI6IjI2NyIsIlNoYXBlIjoyLCJTaGFwZVRoaWNrbmVzcyI6MSwiRHVyYXRpb25Gb3JtYXQiOjAsIkluY2x1ZGVOb25Xb3JraW5nRGF5c0luRHVyYXRpb24iOmZhbHNlLCJQZXJjZW50YWdlQ29tcGxldGVTdHlsZSI6eyIkaWQiOiIyNjgiLCJGb250U2V0dGluZ3MiOnsiJGlkIjoiMjY5IiwiRm9udFNpemUiOjEwLCJGb250TmFtZSI6IkNhbGlicmkiLCJJc0JvbGQiOmZhbHNlLCJJc0l0YWxpYyI6ZmFsc2UsIklzVW5kZXJsaW5lZCI6ZmFsc2UsIlBhcmVudFN0eWxlIjp7IiRyZWYiOiI4MiJ9fSwiQXV0b1NpemUiOjAsIkZvcmVncm91bmQiOnsiJHJlZiI6IjgzIn0sIk1heFdpZHRoIjoyMDAuMCwiTWF4SGVpZ2h0IjoiSW5maW5pdHkiLCJTbWFydEZvcmVncm91bmRJc0FjdGl2ZSI6ZmFsc2UsIkhvcml6b250YWxBbGlnbm1lbnQiOjAsIlZlcnRpY2FsQWxpZ25tZW50IjowLCJTbWFydEZvcmVncm91bmQiOm51bGwsIk1hcmdpbiI6eyIkcmVmIjoiODUifSwiUGFkZGluZyI6eyIkcmVmIjoiODYifSwiQmFja2dyb3VuZCI6eyIkcmVmIjoiODcifSwiSXNWaXNpYmxlIjp0cnVlLCJXaWR0aCI6MC4wLCJIZWlnaHQiOjAuMCwiQm9yZGVyU3R5bGUiOnsiJGlkIjoiMjcwIiwiTGluZUNvbG9yIjpudWxsLCJMaW5lV2VpZ2h0IjowLjAsIkxpbmVUeXBlIjowLCJQYXJlbnRTdHlsZSI6bnVsbH0sIlBhcmVudFN0eWxlIjp7IiRyZWYiOiI4MSJ9fSwiRHVyYXRpb25TdHlsZSI6eyIkaWQiOiIyNzEiLCJGb250U2V0dGluZ3MiOnsiJGlkIjoiMjcyIiwiRm9udFNpemUiOjEwLCJGb250TmFtZSI6IkNhbGlicmkiLCJJc0JvbGQiOmZhbHNlLCJJc0l0YWxpYyI6ZmFsc2UsIklzVW5kZXJsaW5lZCI6ZmFsc2UsIlBhcmVudFN0eWxlIjp7IiRyZWYiOiI4OSJ9fSwiQXV0b1NpemUiOjAsIkZvcmVncm91bmQiOnsiJGlkIjoiMjczIiwiQ29sb3IiOnsiJGlkIjoiMjc0IiwiQSI6MjU1LCJSIjoxOTIsIkciOjgwLCJCIjo3N319LCJNYXhXaWR0aCI6MjAwLjAsIk1heEhlaWdodCI6IkluZmluaXR5IiwiU21hcnRGb3JlZ3JvdW5kSXNBY3RpdmUiOmZhbHNlLCJIb3Jpem9udGFsQWxpZ25tZW50IjowLCJWZXJ0aWNhbEFsaWdubWVudCI6MCwiU21hcnRGb3JlZ3JvdW5kIjpudWxsLCJNYXJnaW4iOnsiJHJlZiI6IjkyIn0sIlBhZGRpbmciOnsiJHJlZiI6IjkzIn0sIkJhY2tncm91bmQiOnsiJHJlZiI6Ijk0In0sIklzVmlzaWJsZSI6dHJ1ZSwiV2lkdGgiOjAuMCwiSGVpZ2h0IjowLjAsIkJvcmRlclN0eWxlIjp7IiRpZCI6IjI3NSIsIkxpbmVDb2xvciI6bnVsbCwiTGluZVdlaWdodCI6MC4wLCJMaW5lVHlwZSI6MCwiUGFyZW50U3R5bGUiOm51bGx9LCJQYXJlbnRTdHlsZSI6eyIkcmVmIjoiODgifX0sIkhvcml6b250YWxDb25uZWN0b3JTdHlsZSI6eyIkaWQiOiIyNzYiLCJMaW5lQ29sb3IiOnsiJHJlZiI6Ijk2In0sIkxpbmVXZWlnaHQiOjAuMCwiTGluZVR5cGUiOjAsIlBhcmVudFN0eWxlIjp7IiRyZWYiOiI5NSJ9fSwiVmVydGljYWxDb25uZWN0b3JTdHlsZSI6eyIkaWQiOiIyNzciLCJMaW5lQ29sb3IiOnsiJHJlZiI6Ijk5In0sIkxpbmVXZWlnaHQiOjAuMCwiTGluZVR5cGUiOjAsIlBhcmVudFN0eWxlIjp7IiRyZWYiOiI5OCJ9fSwiTWFyZ2luIjpudWxsLCJTdGFydERhdGVQb3NpdGlvbiI6NCwiRW5kRGF0ZVBvc2l0aW9uIjo0LCJUaXRsZVBvc2l0aW9uIjozLCJEdXJhdGlvblBvc2l0aW9uIjo2LCJQZXJjZW50YWdlQ29tcGxldGVkUG9zaXRpb24iOjYsIlNwYWNpbmciOjUsIklzQmVsb3dUaW1lYmFuZCI6dHJ1ZSwiUGVyY2VudGFnZUNvbXBsZXRlU2hhcGVPcGFjaXR5IjozNSwiU2hhcGVTdHlsZSI6eyIkaWQiOiIyNzgiLCJNYXJnaW4iOnsiJHJlZiI6IjEwMiJ9LCJQYWRkaW5nIjp7IiRyZWYiOiIxMDMifSwiQmFja2dyb3VuZCI6eyIkaWQiOiIyNzkiLCJDb2xvciI6eyIkaWQiOiIyODAiLCJBIjoyNTUsIlIiOjgsIkciOjEyNywiQiI6MTk1fX0sIklzVmlzaWJsZSI6dHJ1ZSwiV2lkdGgiOjAuMCwiSGVpZ2h0IjoxNi4wLCJCb3JkZXJTdHlsZSI6eyIkaWQiOiIyODEiLCJMaW5lQ29sb3IiOnsiJGlkIjoiMjgyIiwiJHR5cGUiOiJOTFJFLkNvbW1vbi5Eb20uU29saWRDb2xvckJydXNoLCBOTFJFLkNvbW1vbiIsIkNvbG9yIjp7IiRpZCI6IjI4MyIsIkEiOjI1NSwiUiI6MjU1LCJHIjowLCJCIjowfX0sIkxpbmVXZWlnaHQiOjAuMCwiTGluZVR5cGUiOjAsIlBhcmVudFN0eWxlIjpudWxsfSwiUGFyZW50U3R5bGUiOnsiJHJlZiI6IjEwMSJ9fSwiVGl0bGVTdHlsZSI6eyIkaWQiOiIyODQiLCJGb250U2V0dGluZ3MiOnsiJGlkIjoiMjg1IiwiRm9udFNpemUiOjEwLCJGb250TmFtZSI6IkNhbGlicmkiLCJJc0JvbGQiOnRydWUsIklzSXRhbGljIjpmYWxzZSwiSXNVbmRlcmxpbmVkIjpmYWxzZSwiUGFyZW50U3R5bGUiOnsiJHJlZiI6IjEwOCJ9fSwiQXV0b1NpemUiOjAsIkZvcmVncm91bmQiOnsiJGlkIjoiMjg2IiwiQ29sb3IiOnsiJGlkIjoiMjg3IiwiQSI6MjU1LCJSIjowLCJHIjoxMTIsIkIiOjE5Mn19LCJNYXhXaWR0aCI6NTAuODY3MDA4MjA5MjI4NTE2LCJNYXhIZWlnaHQiOiJJbmZpbml0eSIsIlNtYXJ0Rm9yZWdyb3VuZElzQWN0aXZlIjpmYWxzZSwiSG9yaXpvbnRhbEFsaWdubWVudCI6MiwiVmVydGljYWxBbGlnbm1lbnQiOjAsIlNtYXJ0Rm9yZWdyb3VuZCI6bnVsbCwiTWFyZ2luIjp7IiRyZWYiOiIxMTEifSwiUGFkZGluZyI6eyIkcmVmIjoiMTEyIn0sIkJhY2tncm91bmQiOnsiJHJlZiI6IjExMyJ9LCJJc1Zpc2libGUiOnRydWUsIldpZHRoIjowLjAsIkhlaWdodCI6MC4wLCJCb3JkZXJTdHlsZSI6eyIkaWQiOiIyODgiLCJMaW5lQ29sb3IiOm51bGwsIkxpbmVXZWlnaHQiOjAuMCwiTGluZVR5cGUiOjAsIlBhcmVudFN0eWxlIjpudWxsfSwiUGFyZW50U3R5bGUiOnsiJHJlZiI6IjEwNyJ9fSwiRGF0ZVN0eWxlIjp7IiRpZCI6IjI4OSIsIkZvbnRTZXR0aW5ncyI6eyIkaWQiOiIyOTAiLCJGb250U2l6ZSI6MTAsIkZvbnROYW1lIjoiQ2FsaWJyaSIsIklzQm9sZCI6ZmFsc2UsIklzSXRhbGljIjpmYWxzZSwiSXNVbmRlcmxpbmVkIjpmYWxzZSwiUGFyZW50U3R5bGUiOnsiJHJlZiI6IjExNSJ9fSwiQXV0b1NpemUiOjAsIkZvcmVncm91bmQiOnsiJGlkIjoiMjkxIiwiQ29sb3IiOnsiJGlkIjoiMjkyIiwiQSI6MjU1LCJSIjoxMjcsIkciOjEyNywiQiI6MTI3fX0sIk1heFdpZHRoIjoyMDAuMCwiTWF4SGVpZ2h0IjoiSW5maW5pdHkiLCJTbWFydEZvcmVncm91bmRJc0FjdGl2ZSI6ZmFsc2UsIkhvcml6b250YWxBbGlnbm1lbnQiOjAsIlZlcnRpY2FsQWxpZ25tZW50IjowLCJTbWFydEZvcmVncm91bmQiOm51bGwsIk1hcmdpbiI6eyIkcmVmIjoiMTE4In0sIlBhZGRpbmciOnsiJHJlZiI6IjExOSJ9LCJCYWNrZ3JvdW5kIjp7IiRyZWYiOiIxMjAifSwiSXNWaXNpYmxlIjp0cnVlLCJXaWR0aCI6MC4wLCJIZWlnaHQiOjAuMCwiQm9yZGVyU3R5bGUiOnsiJGlkIjoiMjkzIiwiTGluZUNvbG9yIjpudWxsLCJMaW5lV2VpZ2h0IjowLjAsIkxpbmVUeXBlIjowLCJQYXJlbnRTdHlsZSI6bnVsbH0sIlBhcmVudFN0eWxlIjp7IiRyZWYiOiIxMTQifX0sIkRhdGVGb3JtYXQiOnsiJGlkIjoiMjk0IiwiRm9ybWF0U3RyaW5nIjoiTU1NIGQiLCJTZXBhcmF0b3IiOiIvIiwiVXNlSW50ZXJuYXRpb25hbERhdGVGb3JtYXQiOmZhbHNlfSwiSXNWaXNpYmxlIjp0cnVlLCJQYXJlbnRTdHlsZSI6eyIkcmVmIjoiODAifX0sIkluZGV4IjoxLCJJZCI6IjdjNTE4ZmIzLTdmMjEtNDJiYi04ZTA0LTQ1OTIwZDA0MDNiNSIsIkltcG9ydElkIjpudWxsLCJUaXRsZSI6IlRhc2sgMSBIZXJlIiwiTm90ZSI6bnVsbCwiSHlwZXJsaW5rIjpudWxsLCJJc0NoYW5nZWQiOmZhbHNlLCJJc05ldyI6dHJ1ZX0seyIkaWQiOiIyOTUiLCJHcm91cE5hbWUiOm51bGwsIlN0YXJ0RGF0ZSI6IjIwMTYtMDgtMTVUMDA6MDA6MDBaIiwiRW5kRGF0ZSI6IjIwMTYtMDktMDdUMjM6NTk6NTkuOTk5WiIsIlBlcmNlbnRhZ2VDb21wbGV0ZSI6bnVsbCwiU3R5bGUiOnsiJGlkIjoiMjk2IiwiU2hhcGUiOjIsIlNoYXBlVGhpY2tuZXNzIjoxLCJEdXJhdGlvbkZvcm1hdCI6MCwiSW5jbHVkZU5vbldvcmtpbmdEYXlzSW5EdXJhdGlvbiI6ZmFsc2UsIlBlcmNlbnRhZ2VDb21wbGV0ZVN0eWxlIjp7IiRpZCI6IjI5NyIsIkZvbnRTZXR0aW5ncyI6eyIkaWQiOiIyOTgiLCJGb250U2l6ZSI6MTAsIkZvbnROYW1lIjoiQ2FsaWJyaSIsIklzQm9sZCI6ZmFsc2UsIklzSXRhbGljIjpmYWxzZSwiSXNVbmRlcmxpbmVkIjpmYWxzZSwiUGFyZW50U3R5bGUiOnsiJHJlZiI6IjgyIn19LCJBdXRvU2l6ZSI6MCwiRm9yZWdyb3VuZCI6eyIkcmVmIjoiODMifSwiTWF4V2lkdGgiOjIwMC4wLCJNYXhIZWlnaHQiOiJJbmZpbml0eSIsIlNtYXJ0Rm9yZWdyb3VuZElzQWN0aXZlIjpmYWxzZSwiSG9yaXpvbnRhbEFsaWdubWVudCI6MCwiVmVydGljYWxBbGlnbm1lbnQiOjAsIlNtYXJ0Rm9yZWdyb3VuZCI6bnVsbCwiTWFyZ2luIjp7IiRyZWYiOiI4NSJ9LCJQYWRkaW5nIjp7IiRyZWYiOiI4NiJ9LCJCYWNrZ3JvdW5kIjp7IiRyZWYiOiI4NyJ9LCJJc1Zpc2libGUiOnRydWUsIldpZHRoIjowLjAsIkhlaWdodCI6MC4wLCJCb3JkZXJTdHlsZSI6eyIkaWQiOiIyOTkiLCJMaW5lQ29sb3IiOm51bGwsIkxpbmVXZWlnaHQiOjAuMCwiTGluZVR5cGUiOjAsIlBhcmVudFN0eWxlIjpudWxsfSwiUGFyZW50U3R5bGUiOnsiJHJlZiI6IjgxIn19LCJEdXJhdGlvblN0eWxlIjp7IiRpZCI6IjMwMCIsIkZvbnRTZXR0aW5ncyI6eyIkaWQiOiIzMDEiLCJGb250U2l6ZSI6MTAsIkZvbnROYW1lIjoiQ2FsaWJyaSIsIklzQm9sZCI6ZmFsc2UsIklzSXRhbGljIjpmYWxzZSwiSXNVbmRlcmxpbmVkIjpmYWxzZSwiUGFyZW50U3R5bGUiOnsiJHJlZiI6Ijg5In19LCJBdXRvU2l6ZSI6MCwiRm9yZWdyb3VuZCI6eyIkaWQiOiIzMDIiLCJDb2xvciI6eyIkaWQiOiIzMDMiLCJBIjoyNTUsIlIiOjE5MiwiRyI6ODAsIkIiOjc3fX0sIk1heFdpZHRoIjoyMDAuMCwiTWF4SGVpZ2h0IjoiSW5maW5pdHkiLCJTbWFydEZvcmVncm91bmRJc0FjdGl2ZSI6ZmFsc2UsIkhvcml6b250YWxBbGlnbm1lbnQiOjAsIlZlcnRpY2FsQWxpZ25tZW50IjowLCJTbWFydEZvcmVncm91bmQiOm51bGwsIk1hcmdpbiI6eyIkcmVmIjoiOTIifSwiUGFkZGluZyI6eyIkcmVmIjoiOTMifSwiQmFja2dyb3VuZCI6eyIkcmVmIjoiOTQifSwiSXNWaXNpYmxlIjp0cnVlLCJXaWR0aCI6MC4wLCJIZWlnaHQiOjAuMCwiQm9yZGVyU3R5bGUiOnsiJGlkIjoiMzA0IiwiTGluZUNvbG9yIjpudWxsLCJMaW5lV2VpZ2h0IjowLjAsIkxpbmVUeXBlIjowLCJQYXJlbnRTdHlsZSI6bnVsbH0sIlBhcmVudFN0eWxlIjp7IiRyZWYiOiI4OCJ9fSwiSG9yaXpvbnRhbENvbm5lY3RvclN0eWxlIjp7IiRpZCI6IjMwNSIsIkxpbmVDb2xvciI6eyIkcmVmIjoiOTYifSwiTGluZVdlaWdodCI6MC4wLCJMaW5lVHlwZSI6MCwiUGFyZW50U3R5bGUiOnsiJHJlZiI6Ijk1In19LCJWZXJ0aWNhbENvbm5lY3RvclN0eWxlIjp7IiRpZCI6IjMwNiIsIkxpbmVDb2xvciI6eyIkcmVmIjoiOTkifSwiTGluZVdlaWdodCI6MC4wLCJMaW5lVHlwZSI6MCwiUGFyZW50U3R5bGUiOnsiJHJlZiI6Ijk4In19LCJNYXJnaW4iOm51bGwsIlN0YXJ0RGF0ZVBvc2l0aW9uIjo0LCJFbmREYXRlUG9zaXRpb24iOjQsIlRpdGxlUG9zaXRpb24iOjMsIkR1cmF0aW9uUG9zaXRpb24iOjYsIlBlcmNlbnRhZ2VDb21wbGV0ZWRQb3NpdGlvbiI6NiwiU3BhY2luZyI6NSwiSXNCZWxvd1RpbWViYW5kIjp0cnVlLCJQZXJjZW50YWdlQ29tcGxldGVTaGFwZU9wYWNpdHkiOjM1LCJTaGFwZVN0eWxlIjp7IiRpZCI6IjMwNyIsIk1hcmdpbiI6eyIkcmVmIjoiMTAyIn0sIlBhZGRpbmciOnsiJHJlZiI6IjEwMyJ9LCJCYWNrZ3JvdW5kIjp7IiRpZCI6IjMwOCIsIkNvbG9yIjp7IiRpZCI6IjMwOSIsIkEiOjI1NSwiUiI6MjEwLCJHIjo3MSwiQiI6Mzh9fSwiSXNWaXNpYmxlIjp0cnVlLCJXaWR0aCI6MC4wLCJIZWlnaHQiOjE2LjAsIkJvcmRlclN0eWxlIjp7IiRpZCI6IjMxMCIsIkxpbmVDb2xvciI6eyIkaWQiOiIzMTEiLCIkdHlwZSI6Ik5MUkUuQ29tbW9uLkRvbS5Tb2xpZENvbG9yQnJ1c2gsIE5MUkUuQ29tbW9uIiwiQ29sb3IiOnsiJGlkIjoiMzEyIiwiQSI6MjU1LCJSIjoyNTUsIkciOjAsIkIiOjB9fSwiTGluZVdlaWdodCI6MC4wLCJMaW5lVHlwZSI6MCwiUGFyZW50U3R5bGUiOm51bGx9LCJQYXJlbnRTdHlsZSI6eyIkcmVmIjoiMTAxIn19LCJUaXRsZVN0eWxlIjp7IiRpZCI6IjMxMyIsIkZvbnRTZXR0aW5ncyI6eyIkaWQiOiIzMTQiLCJGb250U2l6ZSI6MTAsIkZvbnROYW1lIjoiQ2FsaWJyaSIsIklzQm9sZCI6dHJ1ZSwiSXNJdGFsaWMiOmZhbHNlLCJJc1VuZGVybGluZWQiOmZhbHNlLCJQYXJlbnRTdHlsZSI6eyIkcmVmIjoiMTA4In19LCJBdXRvU2l6ZSI6MCwiRm9yZWdyb3VuZCI6eyIkaWQiOiIzMTUiLCJDb2xvciI6eyIkaWQiOiIzMTYiLCJBIjoyNTUsIlIiOjIxMCwiRyI6NzEsIkIiOjM4fX0sIk1heFdpZHRoIjo1MS40OTgwMzE2MTYyMTA5MzgsIk1heEhlaWdodCI6IkluZmluaXR5IiwiU21hcnRGb3JlZ3JvdW5kSXNBY3RpdmUiOmZhbHNlLCJIb3Jpem9udGFsQWxpZ25tZW50IjoyLCJWZXJ0aWNhbEFsaWdubWVudCI6MCwiU21hcnRGb3JlZ3JvdW5kIjpudWxsLCJNYXJnaW4iOnsiJHJlZiI6IjExMSJ9LCJQYWRkaW5nIjp7IiRyZWYiOiIxMTIifSwiQmFja2dyb3VuZCI6eyIkcmVmIjoiMTEzIn0sIklzVmlzaWJsZSI6dHJ1ZSwiV2lkdGgiOjAuMCwiSGVpZ2h0IjowLjAsIkJvcmRlclN0eWxlIjp7IiRpZCI6IjMxNyIsIkxpbmVDb2xvciI6bnVsbCwiTGluZVdlaWdodCI6MC4wLCJMaW5lVHlwZSI6MCwiUGFyZW50U3R5bGUiOm51bGx9LCJQYXJlbnRTdHlsZSI6eyIkcmVmIjoiMTA3In19LCJEYXRlU3R5bGUiOnsiJGlkIjoiMzE4IiwiRm9udFNldHRpbmdzIjp7IiRpZCI6IjMxOSIsIkZvbnRTaXplIjoxMCwiRm9udE5hbWUiOiJDYWxpYnJpIiwiSXNCb2xkIjpmYWxzZSwiSXNJdGFsaWMiOmZhbHNlLCJJc1VuZGVybGluZWQiOmZhbHNlLCJQYXJlbnRTdHlsZSI6eyIkcmVmIjoiMTE1In19LCJBdXRvU2l6ZSI6MCwiRm9yZWdyb3VuZCI6eyIkaWQiOiIzMjAiLCJDb2xvciI6eyIkaWQiOiIzMjEiLCJBIjoyNTUsIlIiOjEyNywiRyI6MTI3LCJCIjoxMjd9fSwiTWF4V2lkdGgiOjIwMC4wLCJNYXhIZWlnaHQiOiJJbmZpbml0eSIsIlNtYXJ0Rm9yZWdyb3VuZElzQWN0aXZlIjpmYWxzZSwiSG9yaXpvbnRhbEFsaWdubWVudCI6MCwiVmVydGljYWxBbGlnbm1lbnQiOjAsIlNtYXJ0Rm9yZWdyb3VuZCI6bnVsbCwiTWFyZ2luIjp7IiRyZWYiOiIxMTgifSwiUGFkZGluZyI6eyIkcmVmIjoiMTE5In0sIkJhY2tncm91bmQiOnsiJHJlZiI6IjEyMCJ9LCJJc1Zpc2libGUiOnRydWUsIldpZHRoIjowLjAsIkhlaWdodCI6MC4wLCJCb3JkZXJTdHlsZSI6eyIkaWQiOiIzMjIiLCJMaW5lQ29sb3IiOm51bGwsIkxpbmVXZWlnaHQiOjAuMCwiTGluZVR5cGUiOjAsIlBhcmVudFN0eWxlIjpudWxsfSwiUGFyZW50U3R5bGUiOnsiJHJlZiI6IjExNCJ9fSwiRGF0ZUZvcm1hdCI6eyIkaWQiOiIzMjMiLCJGb3JtYXRTdHJpbmciOiJNTU0gZCIsIlNlcGFyYXRvciI6Ii8iLCJVc2VJbnRlcm5hdGlvbmFsRGF0ZUZvcm1hdCI6ZmFsc2V9LCJJc1Zpc2libGUiOnRydWUsIlBhcmVudFN0eWxlIjp7IiRyZWYiOiI4MCJ9fSwiSW5kZXgiOjIsIklkIjoiYmUzYWUzOGYtNjBiMy00MDJkLThhMTMtZjFlOTFlZWM0MWY1IiwiSW1wb3J0SWQiOm51bGwsIlRpdGxlIjoiVGFzayAyIEhlcmUiLCJOb3RlIjpudWxsLCJIeXBlcmxpbmsiOm51bGwsIklzQ2hhbmdlZCI6ZmFsc2UsIklzTmV3Ijp0cnVlfSx7IiRpZCI6IjMyNCIsIkdyb3VwTmFtZSI6bnVsbCwiU3RhcnREYXRlIjoiMjAxNi0wOC0xNVQwMDowMDowMFoiLCJFbmREYXRlIjoiMjAxNi0wOS0xN1QyMzo1OTo1OS45OTlaIiwiUGVyY2VudGFnZUNvbXBsZXRlIjpudWxsLCJTdHlsZSI6eyIkaWQiOiIzMjUiLCJTaGFwZSI6MiwiU2hhcGVUaGlja25lc3MiOjEsIkR1cmF0aW9uRm9ybWF0IjowLCJJbmNsdWRlTm9uV29ya2luZ0RheXNJbkR1cmF0aW9uIjpmYWxzZSwiUGVyY2VudGFnZUNvbXBsZXRlU3R5bGUiOnsiJGlkIjoiMzI2IiwiRm9udFNldHRpbmdzIjp7IiRpZCI6IjMyNyIsIkZvbnRTaXplIjoxMCwiRm9udE5hbWUiOiJDYWxpYnJpIiwiSXNCb2xkIjpmYWxzZSwiSXNJdGFsaWMiOmZhbHNlLCJJc1VuZGVybGluZWQiOmZhbHNlLCJQYXJlbnRTdHlsZSI6eyIkcmVmIjoiODIifX0sIkF1dG9TaXplIjowLCJGb3JlZ3JvdW5kIjp7IiRyZWYiOiI4MyJ9LCJNYXhXaWR0aCI6MjAwLjAsIk1heEhlaWdodCI6IkluZmluaXR5IiwiU21hcnRGb3JlZ3JvdW5kSXNBY3RpdmUiOmZhbHNlLCJIb3Jpem9udGFsQWxpZ25tZW50IjowLCJWZXJ0aWNhbEFsaWdubWVudCI6MCwiU21hcnRGb3JlZ3JvdW5kIjpudWxsLCJNYXJnaW4iOnsiJHJlZiI6Ijg1In0sIlBhZGRpbmciOnsiJHJlZiI6Ijg2In0sIkJhY2tncm91bmQiOnsiJHJlZiI6Ijg3In0sIklzVmlzaWJsZSI6dHJ1ZSwiV2lkdGgiOjAuMCwiSGVpZ2h0IjowLjAsIkJvcmRlclN0eWxlIjp7IiRpZCI6IjMyOCIsIkxpbmVDb2xvciI6bnVsbCwiTGluZVdlaWdodCI6MC4wLCJMaW5lVHlwZSI6MCwiUGFyZW50U3R5bGUiOm51bGx9LCJQYXJlbnRTdHlsZSI6eyIkcmVmIjoiODEifX0sIkR1cmF0aW9uU3R5bGUiOnsiJGlkIjoiMzI5IiwiRm9udFNldHRpbmdzIjp7IiRpZCI6IjMzMCIsIkZvbnRTaXplIjoxMCwiRm9udE5hbWUiOiJDYWxpYnJpIiwiSXNCb2xkIjpmYWxzZSwiSXNJdGFsaWMiOmZhbHNlLCJJc1VuZGVybGluZWQiOmZhbHNlLCJQYXJlbnRTdHlsZSI6eyIkcmVmIjoiODkifX0sIkF1dG9TaXplIjowLCJGb3JlZ3JvdW5kIjp7IiRpZCI6IjMzMSIsIkNvbG9yIjp7IiRpZCI6IjMzMiIsIkEiOjI1NSwiUiI6MTkyLCJHIjo4MCwiQiI6Nzd9fSwiTWF4V2lkdGgiOjIwMC4wLCJNYXhIZWlnaHQiOiJJbmZpbml0eSIsIlNtYXJ0Rm9yZWdyb3VuZElzQWN0aXZlIjpmYWxzZSwiSG9yaXpvbnRhbEFsaWdubWVudCI6MCwiVmVydGljYWxBbGlnbm1lbnQiOjAsIlNtYXJ0Rm9yZWdyb3VuZCI6bnVsbCwiTWFyZ2luIjp7IiRyZWYiOiI5MiJ9LCJQYWRkaW5nIjp7IiRyZWYiOiI5MyJ9LCJCYWNrZ3JvdW5kIjp7IiRyZWYiOiI5NCJ9LCJJc1Zpc2libGUiOnRydWUsIldpZHRoIjowLjAsIkhlaWdodCI6MC4wLCJCb3JkZXJTdHlsZSI6eyIkaWQiOiIzMzMiLCJMaW5lQ29sb3IiOm51bGwsIkxpbmVXZWlnaHQiOjAuMCwiTGluZVR5cGUiOjAsIlBhcmVudFN0eWxlIjpudWxsfSwiUGFyZW50U3R5bGUiOnsiJHJlZiI6Ijg4In19LCJIb3Jpem9udGFsQ29ubmVjdG9yU3R5bGUiOnsiJGlkIjoiMzM0IiwiTGluZUNvbG9yIjp7IiRyZWYiOiI5NiJ9LCJMaW5lV2VpZ2h0IjowLjAsIkxpbmVUeXBlIjowLCJQYXJlbnRTdHlsZSI6eyIkcmVmIjoiOTUifX0sIlZlcnRpY2FsQ29ubmVjdG9yU3R5bGUiOnsiJGlkIjoiMzM1IiwiTGluZUNvbG9yIjp7IiRyZWYiOiI5OSJ9LCJMaW5lV2VpZ2h0IjowLjAsIkxpbmVUeXBlIjowLCJQYXJlbnRTdHlsZSI6eyIkcmVmIjoiOTgifX0sIk1hcmdpbiI6bnVsbCwiU3RhcnREYXRlUG9zaXRpb24iOjQsIkVuZERhdGVQb3NpdGlvbiI6NCwiVGl0bGVQb3NpdGlvbiI6MywiRHVyYXRpb25Qb3NpdGlvbiI6NiwiUGVyY2VudGFnZUNvbXBsZXRlZFBvc2l0aW9uIjo2LCJTcGFjaW5nIjo1LCJJc0JlbG93VGltZWJhbmQiOnRydWUsIlBlcmNlbnRhZ2VDb21wbGV0ZVNoYXBlT3BhY2l0eSI6MzUsIlNoYXBlU3R5bGUiOnsiJGlkIjoiMzM2IiwiTWFyZ2luIjp7IiRyZWYiOiIxMDIifSwiUGFkZGluZyI6eyIkcmVmIjoiMTAzIn0sIkJhY2tncm91bmQiOnsiJGlkIjoiMzM3IiwiQ29sb3IiOnsiJGlkIjoiMzM4IiwiQSI6MjU1LCJSIjoyMTAsIkciOjcxLCJCIjozOH19LCJJc1Zpc2libGUiOnRydWUsIldpZHRoIjowLjAsIkhlaWdodCI6MTYuMCwiQm9yZGVyU3R5bGUiOnsiJGlkIjoiMzM5IiwiTGluZUNvbG9yIjp7IiRpZCI6IjM0MCIsIiR0eXBlIjoiTkxSRS5Db21tb24uRG9tLlNvbGlkQ29sb3JCcnVzaCwgTkxSRS5Db21tb24iLCJDb2xvciI6eyIkaWQiOiIzNDEiLCJBIjoyNTUsIlIiOjI1NSwiRyI6MCwiQiI6MH19LCJMaW5lV2VpZ2h0IjowLjAsIkxpbmVUeXBlIjowLCJQYXJlbnRTdHlsZSI6bnVsbH0sIlBhcmVudFN0eWxlIjp7IiRyZWYiOiIxMDEifX0sIlRpdGxlU3R5bGUiOnsiJGlkIjoiMzQyIiwiRm9udFNldHRpbmdzIjp7IiRpZCI6IjM0MyIsIkZvbnRTaXplIjoxMCwiRm9udE5hbWUiOiJDYWxpYnJpIiwiSXNCb2xkIjp0cnVlLCJJc0l0YWxpYyI6ZmFsc2UsIklzVW5kZXJsaW5lZCI6ZmFsc2UsIlBhcmVudFN0eWxlIjp7IiRyZWYiOiIxMDgifX0sIkF1dG9TaXplIjowLCJGb3JlZ3JvdW5kIjp7IiRpZCI6IjM0NCIsIkNvbG9yIjp7IiRpZCI6IjM0NSIsIkEiOjI1NSwiUiI6MjEwLCJHIjo3MSwiQiI6Mzh9fSwiTWF4V2lkdGgiOjUwLjg2NzAwODIwOTIyODUxNiwiTWF4SGVpZ2h0IjoiSW5maW5pdHkiLCJTbWFydEZvcmVncm91bmRJc0FjdGl2ZSI6ZmFsc2UsIkhvcml6b250YWxBbGlnbm1lbnQiOjIsIlZlcnRpY2FsQWxpZ25tZW50IjowLCJTbWFydEZvcmVncm91bmQiOm51bGwsIk1hcmdpbiI6eyIkcmVmIjoiMTExIn0sIlBhZGRpbmciOnsiJHJlZiI6IjExMiJ9LCJCYWNrZ3JvdW5kIjp7IiRyZWYiOiIxMTMifSwiSXNWaXNpYmxlIjp0cnVlLCJXaWR0aCI6MC4wLCJIZWlnaHQiOjAuMCwiQm9yZGVyU3R5bGUiOnsiJGlkIjoiMzQ2IiwiTGluZUNvbG9yIjpudWxsLCJMaW5lV2VpZ2h0IjowLjAsIkxpbmVUeXBlIjowLCJQYXJlbnRTdHlsZSI6bnVsbH0sIlBhcmVudFN0eWxlIjp7IiRyZWYiOiIxMDcifX0sIkRhdGVTdHlsZSI6eyIkaWQiOiIzNDciLCJGb250U2V0dGluZ3MiOnsiJGlkIjoiMzQ4IiwiRm9udFNpemUiOjEwLCJGb250TmFtZSI6IkNhbGlicmkiLCJJc0JvbGQiOmZhbHNlLCJJc0l0YWxpYyI6ZmFsc2UsIklzVW5kZXJsaW5lZCI6ZmFsc2UsIlBhcmVudFN0eWxlIjp7IiRyZWYiOiIxMTUifX0sIkF1dG9TaXplIjowLCJGb3JlZ3JvdW5kIjp7IiRpZCI6IjM0OSIsIkNvbG9yIjp7IiRpZCI6IjM1MCIsIkEiOjI1NSwiUiI6MTI3LCJHIjoxMjcsIkIiOjEyN319LCJNYXhXaWR0aCI6MjAwLjAsIk1heEhlaWdodCI6IkluZmluaXR5IiwiU21hcnRGb3JlZ3JvdW5kSXNBY3RpdmUiOmZhbHNlLCJIb3Jpem9udGFsQWxpZ25tZW50IjowLCJWZXJ0aWNhbEFsaWdubWVudCI6MCwiU21hcnRGb3JlZ3JvdW5kIjpudWxsLCJNYXJnaW4iOnsiJHJlZiI6IjExOCJ9LCJQYWRkaW5nIjp7IiRyZWYiOiIxMTkifSwiQmFja2dyb3VuZCI6eyIkcmVmIjoiMTIwIn0sIklzVmlzaWJsZSI6dHJ1ZSwiV2lkdGgiOjAuMCwiSGVpZ2h0IjowLjAsIkJvcmRlclN0eWxlIjp7IiRpZCI6IjM1MSIsIkxpbmVDb2xvciI6bnVsbCwiTGluZVdlaWdodCI6MC4wLCJMaW5lVHlwZSI6MCwiUGFyZW50U3R5bGUiOm51bGx9LCJQYXJlbnRTdHlsZSI6eyIkcmVmIjoiMTE0In19LCJEYXRlRm9ybWF0Ijp7IiRpZCI6IjM1MiIsIkZvcm1hdFN0cmluZyI6Ik1NTSBkIiwiU2VwYXJhdG9yIjoiLyIsIlVzZUludGVybmF0aW9uYWxEYXRlRm9ybWF0IjpmYWxzZX0sIklzVmlzaWJsZSI6dHJ1ZSwiUGFyZW50U3R5bGUiOnsiJHJlZiI6IjgwIn19LCJJbmRleCI6MywiSWQiOiI5YWExODNkNi01ZGYyLTRiMGMtOGZlYy1kMGEwMDI0NzE1ODMiLCJJbXBvcnRJZCI6bnVsbCwiVGl0bGUiOiJUYXNrIDMgSGVyZSIsIk5vdGUiOm51bGwsIkh5cGVybGluayI6bnVsbCwiSXNDaGFuZ2VkIjpmYWxzZSwiSXNOZXciOnRydWV9LHsiJGlkIjoiMzUzIiwiR3JvdXBOYW1lIjpudWxsLCJTdGFydERhdGUiOiIyMDE2LTA5LTA4VDAwOjAwOjAwWiIsIkVuZERhdGUiOiIyMDE2LTA5LTMwVDIzOjU5OjU5Ljk5OVoiLCJQZXJjZW50YWdlQ29tcGxldGUiOm51bGwsIlN0eWxlIjp7IiRpZCI6IjM1NCIsIlNoYXBlIjoyLCJTaGFwZVRoaWNrbmVzcyI6MSwiRHVyYXRpb25Gb3JtYXQiOjAsIkluY2x1ZGVOb25Xb3JraW5nRGF5c0luRHVyYXRpb24iOmZhbHNlLCJQZXJjZW50YWdlQ29tcGxldGVTdHlsZSI6eyIkaWQiOiIzNTUiLCJGb250U2V0dGluZ3MiOnsiJGlkIjoiMzU2IiwiRm9udFNpemUiOjEwLCJGb250TmFtZSI6IkNhbGlicmkiLCJJc0JvbGQiOmZhbHNlLCJJc0l0YWxpYyI6ZmFsc2UsIklzVW5kZXJsaW5lZCI6ZmFsc2UsIlBhcmVudFN0eWxlIjp7IiRyZWYiOiI4MiJ9fSwiQXV0b1NpemUiOjAsIkZvcmVncm91bmQiOnsiJHJlZiI6IjgzIn0sIk1heFdpZHRoIjoyMDAuMCwiTWF4SGVpZ2h0IjoiSW5maW5pdHkiLCJTbWFydEZvcmVncm91bmRJc0FjdGl2ZSI6ZmFsc2UsIkhvcml6b250YWxBbGlnbm1lbnQiOjAsIlZlcnRpY2FsQWxpZ25tZW50IjowLCJTbWFydEZvcmVncm91bmQiOm51bGwsIk1hcmdpbiI6eyIkcmVmIjoiODUifSwiUGFkZGluZyI6eyIkcmVmIjoiODYifSwiQmFja2dyb3VuZCI6eyIkcmVmIjoiODcifSwiSXNWaXNpYmxlIjp0cnVlLCJXaWR0aCI6MC4wLCJIZWlnaHQiOjAuMCwiQm9yZGVyU3R5bGUiOnsiJGlkIjoiMzU3IiwiTGluZUNvbG9yIjpudWxsLCJMaW5lV2VpZ2h0IjowLjAsIkxpbmVUeXBlIjowLCJQYXJlbnRTdHlsZSI6bnVsbH0sIlBhcmVudFN0eWxlIjp7IiRyZWYiOiI4MSJ9fSwiRHVyYXRpb25TdHlsZSI6eyIkaWQiOiIzNTgiLCJGb250U2V0dGluZ3MiOnsiJGlkIjoiMzU5IiwiRm9udFNpemUiOjEwLCJGb250TmFtZSI6IkNhbGlicmkiLCJJc0JvbGQiOmZhbHNlLCJJc0l0YWxpYyI6ZmFsc2UsIklzVW5kZXJsaW5lZCI6ZmFsc2UsIlBhcmVudFN0eWxlIjp7IiRyZWYiOiI4OSJ9fSwiQXV0b1NpemUiOjAsIkZvcmVncm91bmQiOnsiJGlkIjoiMzYwIiwiQ29sb3IiOnsiJGlkIjoiMzYxIiwiQSI6MjU1LCJSIjoxOTIsIkciOjgwLCJCIjo3N319LCJNYXhXaWR0aCI6MjAwLjAsIk1heEhlaWdodCI6IkluZmluaXR5IiwiU21hcnRGb3JlZ3JvdW5kSXNBY3RpdmUiOmZhbHNlLCJIb3Jpem9udGFsQWxpZ25tZW50IjowLCJWZXJ0aWNhbEFsaWdubWVudCI6MCwiU21hcnRGb3JlZ3JvdW5kIjpudWxsLCJNYXJnaW4iOnsiJHJlZiI6IjkyIn0sIlBhZGRpbmciOnsiJHJlZiI6IjkzIn0sIkJhY2tncm91bmQiOnsiJHJlZiI6Ijk0In0sIklzVmlzaWJsZSI6dHJ1ZSwiV2lkdGgiOjAuMCwiSGVpZ2h0IjowLjAsIkJvcmRlclN0eWxlIjp7IiRpZCI6IjM2MiIsIkxpbmVDb2xvciI6bnVsbCwiTGluZVdlaWdodCI6MC4wLCJMaW5lVHlwZSI6MCwiUGFyZW50U3R5bGUiOm51bGx9LCJQYXJlbnRTdHlsZSI6eyIkcmVmIjoiODgifX0sIkhvcml6b250YWxDb25uZWN0b3JTdHlsZSI6eyIkaWQiOiIzNjMiLCJMaW5lQ29sb3IiOnsiJHJlZiI6Ijk2In0sIkxpbmVXZWlnaHQiOjAuMCwiTGluZVR5cGUiOjAsIlBhcmVudFN0eWxlIjp7IiRyZWYiOiI5NSJ9fSwiVmVydGljYWxDb25uZWN0b3JTdHlsZSI6eyIkaWQiOiIzNjQiLCJMaW5lQ29sb3IiOnsiJHJlZiI6Ijk5In0sIkxpbmVXZWlnaHQiOjAuMCwiTGluZVR5cGUiOjAsIlBhcmVudFN0eWxlIjp7IiRyZWYiOiI5OCJ9fSwiTWFyZ2luIjpudWxsLCJTdGFydERhdGVQb3NpdGlvbiI6NCwiRW5kRGF0ZVBvc2l0aW9uIjo0LCJUaXRsZVBvc2l0aW9uIjozLCJEdXJhdGlvblBvc2l0aW9uIjo2LCJQZXJjZW50YWdlQ29tcGxldGVkUG9zaXRpb24iOjYsIlNwYWNpbmciOjUsIklzQmVsb3dUaW1lYmFuZCI6dHJ1ZSwiUGVyY2VudGFnZUNvbXBsZXRlU2hhcGVPcGFjaXR5IjozNSwiU2hhcGVTdHlsZSI6eyIkaWQiOiIzNjUiLCJNYXJnaW4iOnsiJHJlZiI6IjEwMiJ9LCJQYWRkaW5nIjp7IiRyZWYiOiIxMDMifSwiQmFja2dyb3VuZCI6eyIkaWQiOiIzNjYiLCJDb2xvciI6eyIkaWQiOiIzNjciLCJBIjoyNTUsIlIiOjk4LCJHIjoxODEsIkIiOjEyM319LCJJc1Zpc2libGUiOnRydWUsIldpZHRoIjowLjAsIkhlaWdodCI6MTYuMCwiQm9yZGVyU3R5bGUiOnsiJGlkIjoiMzY4IiwiTGluZUNvbG9yIjp7IiRpZCI6IjM2OSIsIiR0eXBlIjoiTkxSRS5Db21tb24uRG9tLlNvbGlkQ29sb3JCcnVzaCwgTkxSRS5Db21tb24iLCJDb2xvciI6eyIkaWQiOiIzNzAiLCJBIjoyNTUsIlIiOjI1NSwiRyI6MCwiQiI6MH19LCJMaW5lV2VpZ2h0IjowLjAsIkxpbmVUeXBlIjowLCJQYXJlbnRTdHlsZSI6bnVsbH0sIlBhcmVudFN0eWxlIjp7IiRyZWYiOiIxMDEifX0sIlRpdGxlU3R5bGUiOnsiJGlkIjoiMzcxIiwiRm9udFNldHRpbmdzIjp7IiRpZCI6IjM3MiIsIkZvbnRTaXplIjoxMCwiRm9udE5hbWUiOiJDYWxpYnJpIiwiSXNCb2xkIjp0cnVlLCJJc0l0YWxpYyI6ZmFsc2UsIklzVW5kZXJsaW5lZCI6ZmFsc2UsIlBhcmVudFN0eWxlIjp7IiRyZWYiOiIxMDgifX0sIkF1dG9TaXplIjowLCJGb3JlZ3JvdW5kIjp7IiRpZCI6IjM3MyIsIkNvbG9yIjp7IiRpZCI6IjM3NCIsIkEiOjI1NSwiUiI6NzIsIkciOjE1NCwiQiI6OTd9fSwiTWF4V2lkdGgiOjUxLjQ5ODAzMTYxNjIxMDkzOCwiTWF4SGVpZ2h0IjoiSW5maW5pdHkiLCJTbWFydEZvcmVncm91bmRJc0FjdGl2ZSI6ZmFsc2UsIkhvcml6b250YWxBbGlnbm1lbnQiOjIsIlZlcnRpY2FsQWxpZ25tZW50IjowLCJTbWFydEZvcmVncm91bmQiOm51bGwsIk1hcmdpbiI6eyIkcmVmIjoiMTExIn0sIlBhZGRpbmciOnsiJHJlZiI6IjExMiJ9LCJCYWNrZ3JvdW5kIjp7IiRyZWYiOiIxMTMifSwiSXNWaXNpYmxlIjp0cnVlLCJXaWR0aCI6MC4wLCJIZWlnaHQiOjAuMCwiQm9yZGVyU3R5bGUiOnsiJGlkIjoiMzc1IiwiTGluZUNvbG9yIjpudWxsLCJMaW5lV2VpZ2h0IjowLjAsIkxpbmVUeXBlIjowLCJQYXJlbnRTdHlsZSI6bnVsbH0sIlBhcmVudFN0eWxlIjp7IiRyZWYiOiIxMDcifX0sIkRhdGVTdHlsZSI6eyIkaWQiOiIzNzYiLCJGb250U2V0dGluZ3MiOnsiJGlkIjoiMzc3IiwiRm9udFNpemUiOjEwLCJGb250TmFtZSI6IkNhbGlicmkiLCJJc0JvbGQiOmZhbHNlLCJJc0l0YWxpYyI6ZmFsc2UsIklzVW5kZXJsaW5lZCI6ZmFsc2UsIlBhcmVudFN0eWxlIjp7IiRyZWYiOiIxMTUifX0sIkF1dG9TaXplIjowLCJGb3JlZ3JvdW5kIjp7IiRpZCI6IjM3OCIsIkNvbG9yIjp7IiRpZCI6IjM3OSIsIkEiOjI1NSwiUiI6MTI3LCJHIjoxMjcsIkIiOjEyN319LCJNYXhXaWR0aCI6MjAwLjAsIk1heEhlaWdodCI6IkluZmluaXR5IiwiU21hcnRGb3JlZ3JvdW5kSXNBY3RpdmUiOmZhbHNlLCJIb3Jpem9udGFsQWxpZ25tZW50IjowLCJWZXJ0aWNhbEFsaWdubWVudCI6MCwiU21hcnRGb3JlZ3JvdW5kIjpudWxsLCJNYXJnaW4iOnsiJHJlZiI6IjExOCJ9LCJQYWRkaW5nIjp7IiRyZWYiOiIxMTkifSwiQmFja2dyb3VuZCI6eyIkcmVmIjoiMTIwIn0sIklzVmlzaWJsZSI6dHJ1ZSwiV2lkdGgiOjAuMCwiSGVpZ2h0IjowLjAsIkJvcmRlclN0eWxlIjp7IiRpZCI6IjM4MCIsIkxpbmVDb2xvciI6bnVsbCwiTGluZVdlaWdodCI6MC4wLCJMaW5lVHlwZSI6MCwiUGFyZW50U3R5bGUiOm51bGx9LCJQYXJlbnRTdHlsZSI6eyIkcmVmIjoiMTE0In19LCJEYXRlRm9ybWF0Ijp7IiRpZCI6IjM4MSIsIkZvcm1hdFN0cmluZyI6Ik1NTSBkIiwiU2VwYXJhdG9yIjoiLyIsIlVzZUludGVybmF0aW9uYWxEYXRlRm9ybWF0IjpmYWxzZX0sIklzVmlzaWJsZSI6dHJ1ZSwiUGFyZW50U3R5bGUiOnsiJHJlZiI6IjgwIn19LCJJbmRleCI6NCwiSWQiOiIwNmE2YTIwMC0yMWVhLTRhY2QtYWMyMC1iNDFmN2IzN2IwZGQiLCJJbXBvcnRJZCI6bnVsbCwiVGl0bGUiOiJUYXNrIDQgSGVyZSIsIk5vdGUiOm51bGwsIkh5cGVybGluayI6bnVsbCwiSXNDaGFuZ2VkIjpmYWxzZSwiSXNOZXciOnRydWV9LHsiJGlkIjoiMzgyIiwiR3JvdXBOYW1lIjpudWxsLCJTdGFydERhdGUiOiIyMDE2LTEwLTA0VDAwOjAwOjAwWiIsIkVuZERhdGUiOiIyMDE2LTExLTA3VDIzOjU5OjU5Ljk5OVoiLCJQZXJjZW50YWdlQ29tcGxldGUiOm51bGwsIlN0eWxlIjp7IiRpZCI6IjM4MyIsIlNoYXBlIjoyLCJTaGFwZVRoaWNrbmVzcyI6MSwiRHVyYXRpb25Gb3JtYXQiOjAsIkluY2x1ZGVOb25Xb3JraW5nRGF5c0luRHVyYXRpb24iOmZhbHNlLCJQZXJjZW50YWdlQ29tcGxldGVTdHlsZSI6eyIkaWQiOiIzODQiLCJGb250U2V0dGluZ3MiOnsiJGlkIjoiMzg1IiwiRm9udFNpemUiOjEwLCJGb250TmFtZSI6IkNhbGlicmkiLCJJc0JvbGQiOmZhbHNlLCJJc0l0YWxpYyI6ZmFsc2UsIklzVW5kZXJsaW5lZCI6ZmFsc2UsIlBhcmVudFN0eWxlIjp7IiRyZWYiOiI4MiJ9fSwiQXV0b1NpemUiOjAsIkZvcmVncm91bmQiOnsiJHJlZiI6IjgzIn0sIk1heFdpZHRoIjoyMDAuMCwiTWF4SGVpZ2h0IjoiSW5maW5pdHkiLCJTbWFydEZvcmVncm91bmRJc0FjdGl2ZSI6ZmFsc2UsIkhvcml6b250YWxBbGlnbm1lbnQiOjAsIlZlcnRpY2FsQWxpZ25tZW50IjowLCJTbWFydEZvcmVncm91bmQiOm51bGwsIk1hcmdpbiI6eyIkcmVmIjoiODUifSwiUGFkZGluZyI6eyIkcmVmIjoiODYifSwiQmFja2dyb3VuZCI6eyIkcmVmIjoiODcifSwiSXNWaXNpYmxlIjp0cnVlLCJXaWR0aCI6MC4wLCJIZWlnaHQiOjAuMCwiQm9yZGVyU3R5bGUiOnsiJGlkIjoiMzg2IiwiTGluZUNvbG9yIjpudWxsLCJMaW5lV2VpZ2h0IjowLjAsIkxpbmVUeXBlIjowLCJQYXJlbnRTdHlsZSI6bnVsbH0sIlBhcmVudFN0eWxlIjp7IiRyZWYiOiI4MSJ9fSwiRHVyYXRpb25TdHlsZSI6eyIkaWQiOiIzODciLCJGb250U2V0dGluZ3MiOnsiJGlkIjoiMzg4IiwiRm9udFNpemUiOjEwLCJGb250TmFtZSI6IkNhbGlicmkiLCJJc0JvbGQiOmZhbHNlLCJJc0l0YWxpYyI6ZmFsc2UsIklzVW5kZXJsaW5lZCI6ZmFsc2UsIlBhcmVudFN0eWxlIjp7IiRyZWYiOiI4OSJ9fSwiQXV0b1NpemUiOjAsIkZvcmVncm91bmQiOnsiJGlkIjoiMzg5IiwiQ29sb3IiOnsiJGlkIjoiMzkwIiwiQSI6MjU1LCJSIjoxOTIsIkciOjgwLCJCIjo3N319LCJNYXhXaWR0aCI6MjAwLjAsIk1heEhlaWdodCI6IkluZmluaXR5IiwiU21hcnRGb3JlZ3JvdW5kSXNBY3RpdmUiOmZhbHNlLCJIb3Jpem9udGFsQWxpZ25tZW50IjowLCJWZXJ0aWNhbEFsaWdubWVudCI6MCwiU21hcnRGb3JlZ3JvdW5kIjpudWxsLCJNYXJnaW4iOnsiJHJlZiI6IjkyIn0sIlBhZGRpbmciOnsiJHJlZiI6IjkzIn0sIkJhY2tncm91bmQiOnsiJHJlZiI6Ijk0In0sIklzVmlzaWJsZSI6dHJ1ZSwiV2lkdGgiOjAuMCwiSGVpZ2h0IjowLjAsIkJvcmRlclN0eWxlIjp7IiRpZCI6IjM5MSIsIkxpbmVDb2xvciI6bnVsbCwiTGluZVdlaWdodCI6MC4wLCJMaW5lVHlwZSI6MCwiUGFyZW50U3R5bGUiOm51bGx9LCJQYXJlbnRTdHlsZSI6eyIkcmVmIjoiODgifX0sIkhvcml6b250YWxDb25uZWN0b3JTdHlsZSI6eyIkaWQiOiIzOTIiLCJMaW5lQ29sb3IiOnsiJHJlZiI6Ijk2In0sIkxpbmVXZWlnaHQiOjAuMCwiTGluZVR5cGUiOjAsIlBhcmVudFN0eWxlIjp7IiRyZWYiOiI5NSJ9fSwiVmVydGljYWxDb25uZWN0b3JTdHlsZSI6eyIkaWQiOiIzOTMiLCJMaW5lQ29sb3IiOnsiJHJlZiI6Ijk5In0sIkxpbmVXZWlnaHQiOjAuMCwiTGluZVR5cGUiOjAsIlBhcmVudFN0eWxlIjp7IiRyZWYiOiI5OCJ9fSwiTWFyZ2luIjpudWxsLCJTdGFydERhdGVQb3NpdGlvbiI6NCwiRW5kRGF0ZVBvc2l0aW9uIjo0LCJUaXRsZVBvc2l0aW9uIjozLCJEdXJhdGlvblBvc2l0aW9uIjo2LCJQZXJjZW50YWdlQ29tcGxldGVkUG9zaXRpb24iOjYsIlNwYWNpbmciOjUsIklzQmVsb3dUaW1lYmFuZCI6dHJ1ZSwiUGVyY2VudGFnZUNvbXBsZXRlU2hhcGVPcGFjaXR5IjozNSwiU2hhcGVTdHlsZSI6eyIkaWQiOiIzOTQiLCJNYXJnaW4iOnsiJHJlZiI6IjEwMiJ9LCJQYWRkaW5nIjp7IiRyZWYiOiIxMDMifSwiQmFja2dyb3VuZCI6eyIkaWQiOiIzOTUiLCJDb2xvciI6eyIkaWQiOiIzOTYiLCJBIjoyNTUsIlIiOjk4LCJHIjoxODEsIkIiOjEyM319LCJJc1Zpc2libGUiOnRydWUsIldpZHRoIjowLjAsIkhlaWdodCI6MTYuMCwiQm9yZGVyU3R5bGUiOnsiJGlkIjoiMzk3IiwiTGluZUNvbG9yIjp7IiRpZCI6IjM5OCIsIiR0eXBlIjoiTkxSRS5Db21tb24uRG9tLlNvbGlkQ29sb3JCcnVzaCwgTkxSRS5Db21tb24iLCJDb2xvciI6eyIkaWQiOiIzOTkiLCJBIjoyNTUsIlIiOjI1NSwiRyI6MCwiQiI6MH19LCJMaW5lV2VpZ2h0IjowLjAsIkxpbmVUeXBlIjowLCJQYXJlbnRTdHlsZSI6bnVsbH0sIlBhcmVudFN0eWxlIjp7IiRyZWYiOiIxMDEifX0sIlRpdGxlU3R5bGUiOnsiJGlkIjoiNDAwIiwiRm9udFNldHRpbmdzIjp7IiRpZCI6IjQwMSIsIkZvbnRTaXplIjoxMCwiRm9udE5hbWUiOiJDYWxpYnJpIiwiSXNCb2xkIjp0cnVlLCJJc0l0YWxpYyI6ZmFsc2UsIklzVW5kZXJsaW5lZCI6ZmFsc2UsIlBhcmVudFN0eWxlIjp7IiRyZWYiOiIxMDgifX0sIkF1dG9TaXplIjowLCJGb3JlZ3JvdW5kIjp7IiRpZCI6IjQwMiIsIkNvbG9yIjp7IiRpZCI6IjQwMyIsIkEiOjI1NSwiUiI6NzIsIkciOjE1NCwiQiI6OTd9fSwiTWF4V2lkdGgiOjUxLjExOTQ0OTYxNTQ3ODUxNiwiTWF4SGVpZ2h0IjoiSW5maW5pdHkiLCJTbWFydEZvcmVncm91bmRJc0FjdGl2ZSI6ZmFsc2UsIkhvcml6b250YWxBbGlnbm1lbnQiOjIsIlZlcnRpY2FsQWxpZ25tZW50IjowLCJTbWFydEZvcmVncm91bmQiOm51bGwsIk1hcmdpbiI6eyIkcmVmIjoiMTExIn0sIlBhZGRpbmciOnsiJHJlZiI6IjExMiJ9LCJCYWNrZ3JvdW5kIjp7IiRyZWYiOiIxMTMifSwiSXNWaXNpYmxlIjp0cnVlLCJXaWR0aCI6MC4wLCJIZWlnaHQiOjAuMCwiQm9yZGVyU3R5bGUiOnsiJGlkIjoiNDA0IiwiTGluZUNvbG9yIjpudWxsLCJMaW5lV2VpZ2h0IjowLjAsIkxpbmVUeXBlIjowLCJQYXJlbnRTdHlsZSI6bnVsbH0sIlBhcmVudFN0eWxlIjp7IiRyZWYiOiIxMDcifX0sIkRhdGVTdHlsZSI6eyIkaWQiOiI0MDUiLCJGb250U2V0dGluZ3MiOnsiJGlkIjoiNDA2IiwiRm9udFNpemUiOjEwLCJGb250TmFtZSI6IkNhbGlicmkiLCJJc0JvbGQiOmZhbHNlLCJJc0l0YWxpYyI6ZmFsc2UsIklzVW5kZXJsaW5lZCI6ZmFsc2UsIlBhcmVudFN0eWxlIjp7IiRyZWYiOiIxMTUifX0sIkF1dG9TaXplIjowLCJGb3JlZ3JvdW5kIjp7IiRpZCI6IjQwNyIsIkNvbG9yIjp7IiRpZCI6IjQwOCIsIkEiOjI1NSwiUiI6MTI3LCJHIjoxMjcsIkIiOjEyN319LCJNYXhXaWR0aCI6MjAwLjAsIk1heEhlaWdodCI6IkluZmluaXR5IiwiU21hcnRGb3JlZ3JvdW5kSXNBY3RpdmUiOmZhbHNlLCJIb3Jpem9udGFsQWxpZ25tZW50IjowLCJWZXJ0aWNhbEFsaWdubWVudCI6MCwiU21hcnRGb3JlZ3JvdW5kIjpudWxsLCJNYXJnaW4iOnsiJHJlZiI6IjExOCJ9LCJQYWRkaW5nIjp7IiRyZWYiOiIxMTkifSwiQmFja2dyb3VuZCI6eyIkcmVmIjoiMTIwIn0sIklzVmlzaWJsZSI6dHJ1ZSwiV2lkdGgiOjAuMCwiSGVpZ2h0IjowLjAsIkJvcmRlclN0eWxlIjp7IiRpZCI6IjQwOSIsIkxpbmVDb2xvciI6bnVsbCwiTGluZVdlaWdodCI6MC4wLCJMaW5lVHlwZSI6MCwiUGFyZW50U3R5bGUiOm51bGx9LCJQYXJlbnRTdHlsZSI6eyIkcmVmIjoiMTE0In19LCJEYXRlRm9ybWF0Ijp7IiRpZCI6IjQxMCIsIkZvcm1hdFN0cmluZyI6Ik1NTSBkIiwiU2VwYXJhdG9yIjoiLyIsIlVzZUludGVybmF0aW9uYWxEYXRlRm9ybWF0IjpmYWxzZX0sIklzVmlzaWJsZSI6dHJ1ZSwiUGFyZW50U3R5bGUiOnsiJHJlZiI6IjgwIn19LCJJbmRleCI6NSwiSWQiOiJlNmY1YzkxOC1iZGQ2LTQ5YTEtYWM5MS05Y2YyMjQ2OGEyM2IiLCJJbXBvcnRJZCI6bnVsbCwiVGl0bGUiOiJUYXNrIDUgSGVyZSIsIk5vdGUiOm51bGwsIkh5cGVybGluayI6bnVsbCwiSXNDaGFuZ2VkIjpmYWxzZSwiSXNOZXciOnRydWV9XSwiTXNQcm9qZWN0SXRlbXNUcmVlIjp7IiRpZCI6IjQxMSIsIlJvb3QiOnsiJGlkIjoiNDEyIiwiSW1wb3J0SWQiOm51bGwsIklzSW1wb3J0ZWQiOmZhbHNlLCJDaGlsZHJlbiI6W119fSwiU2V0dGluZ3MiOnsiJGlkIjoiNDEzIiwiSW1wYU9wdGlvbnMiOm51bGwsIlVzZUNvbXByZXNzaW9uIjpmYWxzZSwiQ29tcHJlc2lvblBlcmNlbnRhZ2UiOjUwLjAsIkluYWN0aXZlSW50ZXJ2YWxXaWR0aFRocmVzaG9sZCI6MzAuMCwiSW5hY3RpdmVJbnRlcnZhbFdpZHRoIjoxLjAsIlNwbGl0VGFza3MiOmZhbHNlLCJVc2VDbHVzdGVyIjpmYWxzZSwiRXBzaWxvbiI6MC4wLCJNaW5Qb2ludHNUb0Zvcm1BQ2x1c3RlciI6MiwiR2VuZXJhdGVJbnZpc2libGVTaGFwZXMiOnRydWUsIlNtYXJ0VGltZWxpbmVUYXNrUGVyY2VudGFnZUZpdCI6ZmFsc2V9LCJJc05ldyI6dHJ1ZSwiSW1wb3J0VHlwZSI6MCwiRmlsZVBhdGgiOm51bGwsIlRpbWVsaW5lSW1wb3J0ZWQiOmZhbHNlfQ=="/>
  <p:tag name="__MASTER" val="__part_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EE5818"/>
      </a:dk2>
      <a:lt2>
        <a:srgbClr val="EBEBEB"/>
      </a:lt2>
      <a:accent1>
        <a:srgbClr val="F5A408"/>
      </a:accent1>
      <a:accent2>
        <a:srgbClr val="FA731A"/>
      </a:accent2>
      <a:accent3>
        <a:srgbClr val="AB9281"/>
      </a:accent3>
      <a:accent4>
        <a:srgbClr val="A18CD0"/>
      </a:accent4>
      <a:accent5>
        <a:srgbClr val="8EBBD2"/>
      </a:accent5>
      <a:accent6>
        <a:srgbClr val="ACC995"/>
      </a:accent6>
      <a:hlink>
        <a:srgbClr val="FAC96A"/>
      </a:hlink>
      <a:folHlink>
        <a:srgbClr val="FCDB9B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04000"/>
                <a:satMod val="128000"/>
                <a:lumMod val="10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68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2000"/>
                <a:hueMod val="42000"/>
                <a:satMod val="124000"/>
                <a:lumMod val="62000"/>
              </a:schemeClr>
              <a:schemeClr val="phClr">
                <a:tint val="96000"/>
                <a:satMod val="13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F1C4790-FE3C-4020-8CA7-00621DA7BBB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0</TotalTime>
  <Words>91</Words>
  <Application>Microsoft Office PowerPoint</Application>
  <PresentationFormat>Widescreen</PresentationFormat>
  <Paragraphs>42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Abadi</vt:lpstr>
      <vt:lpstr>Arial</vt:lpstr>
      <vt:lpstr>Calibri</vt:lpstr>
      <vt:lpstr>Century Gothic</vt:lpstr>
      <vt:lpstr>Wingdings 3</vt:lpstr>
      <vt:lpstr>Ion Boardroom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2015-04-22T13:43:42Z</dcterms:created>
  <dcterms:modified xsi:type="dcterms:W3CDTF">2021-01-20T05:11:02Z</dcterms:modified>
</cp:coreProperties>
</file>