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5" name="OTLSHAPE_M_e284c8c3f4a344449b7b9dbfaef0fda8_Connector1"/>
          <p:cNvCxnSpPr/>
          <p:nvPr>
            <p:custDataLst>
              <p:tags r:id="rId2"/>
            </p:custDataLst>
          </p:nvPr>
        </p:nvCxnSpPr>
        <p:spPr>
          <a:xfrm>
            <a:off x="9589969" y="2210915"/>
            <a:ext cx="0" cy="153558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4" name="OTLSHAPE_M_1023f9cf8e724de58abd660090ffda98_Connector2"/>
          <p:cNvCxnSpPr/>
          <p:nvPr>
            <p:custDataLst>
              <p:tags r:id="rId3"/>
            </p:custDataLst>
          </p:nvPr>
        </p:nvCxnSpPr>
        <p:spPr>
          <a:xfrm>
            <a:off x="8872131" y="3451775"/>
            <a:ext cx="0" cy="29472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3" name="OTLSHAPE_M_1023f9cf8e724de58abd660090ffda98_Connector1"/>
          <p:cNvCxnSpPr/>
          <p:nvPr>
            <p:custDataLst>
              <p:tags r:id="rId4"/>
            </p:custDataLst>
          </p:nvPr>
        </p:nvCxnSpPr>
        <p:spPr>
          <a:xfrm>
            <a:off x="8872131" y="2846677"/>
            <a:ext cx="0" cy="43458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2" name="OTLSHAPE_M_fc32de2855dc427da7f0e298f9f0429a_Connector1"/>
          <p:cNvCxnSpPr/>
          <p:nvPr>
            <p:custDataLst>
              <p:tags r:id="rId5"/>
            </p:custDataLst>
          </p:nvPr>
        </p:nvCxnSpPr>
        <p:spPr>
          <a:xfrm>
            <a:off x="7011611" y="3192357"/>
            <a:ext cx="0" cy="554143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1" name="OTLSHAPE_M_a6ec4f477c764ee4a8c051c0775a86b0_Connector4"/>
          <p:cNvCxnSpPr/>
          <p:nvPr>
            <p:custDataLst>
              <p:tags r:id="rId6"/>
            </p:custDataLst>
          </p:nvPr>
        </p:nvCxnSpPr>
        <p:spPr>
          <a:xfrm>
            <a:off x="6718615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0" name="OTLSHAPE_M_a6ec4f477c764ee4a8c051c0775a86b0_Connector3"/>
          <p:cNvCxnSpPr/>
          <p:nvPr>
            <p:custDataLst>
              <p:tags r:id="rId7"/>
            </p:custDataLst>
          </p:nvPr>
        </p:nvCxnSpPr>
        <p:spPr>
          <a:xfrm>
            <a:off x="6718615" y="2236471"/>
            <a:ext cx="0" cy="57954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9" name="OTLSHAPE_M_a6ec4f477c764ee4a8c051c0775a86b0_Connector1"/>
          <p:cNvCxnSpPr/>
          <p:nvPr>
            <p:custDataLst>
              <p:tags r:id="rId8"/>
            </p:custDataLst>
          </p:nvPr>
        </p:nvCxnSpPr>
        <p:spPr>
          <a:xfrm>
            <a:off x="6718615" y="1796628"/>
            <a:ext cx="0" cy="889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8" name="OTLSHAPE_M_ec5e68d2461e44b1a67a2fae5dcbaa0f_Connector2"/>
          <p:cNvCxnSpPr/>
          <p:nvPr>
            <p:custDataLst>
              <p:tags r:id="rId9"/>
            </p:custDataLst>
          </p:nvPr>
        </p:nvCxnSpPr>
        <p:spPr>
          <a:xfrm>
            <a:off x="6440270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7" name="OTLSHAPE_M_ec5e68d2461e44b1a67a2fae5dcbaa0f_Connector1"/>
          <p:cNvCxnSpPr/>
          <p:nvPr>
            <p:custDataLst>
              <p:tags r:id="rId10"/>
            </p:custDataLst>
          </p:nvPr>
        </p:nvCxnSpPr>
        <p:spPr>
          <a:xfrm>
            <a:off x="6440270" y="2261871"/>
            <a:ext cx="0" cy="55414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6" name="OTLSHAPE_M_e1c7cf84c58947e29d39b8ae60f45498_Connector2"/>
          <p:cNvCxnSpPr/>
          <p:nvPr>
            <p:custDataLst>
              <p:tags r:id="rId11"/>
            </p:custDataLst>
          </p:nvPr>
        </p:nvCxnSpPr>
        <p:spPr>
          <a:xfrm>
            <a:off x="4565100" y="3451777"/>
            <a:ext cx="0" cy="29472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5" name="OTLSHAPE_M_e1c7cf84c58947e29d39b8ae60f45498_Connector1"/>
          <p:cNvCxnSpPr/>
          <p:nvPr>
            <p:custDataLst>
              <p:tags r:id="rId12"/>
            </p:custDataLst>
          </p:nvPr>
        </p:nvCxnSpPr>
        <p:spPr>
          <a:xfrm>
            <a:off x="4565100" y="3192357"/>
            <a:ext cx="0" cy="8890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4" name="OTLSHAPE_M_23abe643d7664c16a87d0993876cb30a_Connector2"/>
          <p:cNvCxnSpPr/>
          <p:nvPr>
            <p:custDataLst>
              <p:tags r:id="rId13"/>
            </p:custDataLst>
          </p:nvPr>
        </p:nvCxnSpPr>
        <p:spPr>
          <a:xfrm>
            <a:off x="3847261" y="2986533"/>
            <a:ext cx="0" cy="75996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3" name="OTLSHAPE_M_23abe643d7664c16a87d0993876cb30a_Connector1"/>
          <p:cNvCxnSpPr/>
          <p:nvPr>
            <p:custDataLst>
              <p:tags r:id="rId14"/>
            </p:custDataLst>
          </p:nvPr>
        </p:nvCxnSpPr>
        <p:spPr>
          <a:xfrm>
            <a:off x="3847261" y="2727114"/>
            <a:ext cx="0" cy="889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" name="OTLSHAPE_M_474d297198d5425c9487e9abdc401d8d_Connector1"/>
          <p:cNvCxnSpPr/>
          <p:nvPr>
            <p:custDataLst>
              <p:tags r:id="rId15"/>
            </p:custDataLst>
          </p:nvPr>
        </p:nvCxnSpPr>
        <p:spPr>
          <a:xfrm>
            <a:off x="1430050" y="3192357"/>
            <a:ext cx="0" cy="554143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1" name="OTLSHAPE_TB_00000000000000000000000000000000_ElapsedTimeExtension"/>
          <p:cNvSpPr/>
          <p:nvPr>
            <p:custDataLst>
              <p:tags r:id="rId16"/>
            </p:custDataLst>
          </p:nvPr>
        </p:nvSpPr>
        <p:spPr>
          <a:xfrm>
            <a:off x="741511" y="1331385"/>
            <a:ext cx="1943100" cy="2440515"/>
          </a:xfrm>
          <a:prstGeom prst="rect">
            <a:avLst/>
          </a:prstGeom>
          <a:gradFill flip="none" rotWithShape="1">
            <a:gsLst>
              <a:gs pos="100000">
                <a:srgbClr val="D2CCCA">
                  <a:alpha val="30196"/>
                </a:srgbClr>
              </a:gs>
              <a:gs pos="0">
                <a:srgbClr val="D2CCCA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797" name="OTLSHAPE_TB_00000000000000000000000000000000_LeftEndCaps"/>
          <p:cNvSpPr txBox="1"/>
          <p:nvPr>
            <p:custDataLst>
              <p:tags r:id="rId17"/>
            </p:custDataLst>
          </p:nvPr>
        </p:nvSpPr>
        <p:spPr>
          <a:xfrm>
            <a:off x="254000" y="38538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1798" name="OTLSHAPE_TB_00000000000000000000000000000000_RightEndCaps"/>
          <p:cNvSpPr txBox="1"/>
          <p:nvPr>
            <p:custDataLst>
              <p:tags r:id="rId18"/>
            </p:custDataLst>
          </p:nvPr>
        </p:nvSpPr>
        <p:spPr>
          <a:xfrm>
            <a:off x="11577489" y="38538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799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741511" y="3771900"/>
            <a:ext cx="107188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00" name="OTLSHAPE_TB_00000000000000000000000000000000_ElapsedTime"/>
          <p:cNvSpPr/>
          <p:nvPr>
            <p:custDataLst>
              <p:tags r:id="rId20"/>
            </p:custDataLst>
          </p:nvPr>
        </p:nvSpPr>
        <p:spPr>
          <a:xfrm>
            <a:off x="741511" y="3771900"/>
            <a:ext cx="1943100" cy="381000"/>
          </a:xfrm>
          <a:prstGeom prst="rect">
            <a:avLst/>
          </a:prstGeom>
          <a:solidFill>
            <a:srgbClr val="D2CCCA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02" name="OTLSHAPE_TB_00000000000000000000000000000000_TodayMarkerShape"/>
          <p:cNvSpPr/>
          <p:nvPr>
            <p:custDataLst>
              <p:tags r:id="rId21"/>
            </p:custDataLst>
          </p:nvPr>
        </p:nvSpPr>
        <p:spPr>
          <a:xfrm>
            <a:off x="2624560" y="4152900"/>
            <a:ext cx="114300" cy="127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03" name="OTLSHAPE_TB_00000000000000000000000000000000_TodayMarkerText"/>
          <p:cNvSpPr txBox="1"/>
          <p:nvPr>
            <p:custDataLst>
              <p:tags r:id="rId22"/>
            </p:custDataLst>
          </p:nvPr>
        </p:nvSpPr>
        <p:spPr>
          <a:xfrm>
            <a:off x="2489688" y="4280594"/>
            <a:ext cx="38664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Abadi" panose="020B0604020104020204" pitchFamily="34" charset="0"/>
              </a:rPr>
              <a:t>Today</a:t>
            </a:r>
          </a:p>
        </p:txBody>
      </p:sp>
      <p:sp>
        <p:nvSpPr>
          <p:cNvPr id="1804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805011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Abadi" panose="020B0604020104020204" pitchFamily="34" charset="0"/>
              </a:rPr>
              <a:t>Q4</a:t>
            </a:r>
          </a:p>
        </p:txBody>
      </p:sp>
      <p:sp>
        <p:nvSpPr>
          <p:cNvPr id="1805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2152789" y="3810000"/>
            <a:ext cx="314189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Abadi" panose="020B0604020104020204" pitchFamily="34" charset="0"/>
              </a:rPr>
              <a:t>Q1
2016</a:t>
            </a:r>
          </a:p>
        </p:txBody>
      </p:sp>
      <p:sp>
        <p:nvSpPr>
          <p:cNvPr id="1806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3485918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Abadi" panose="020B0604020104020204" pitchFamily="34" charset="0"/>
              </a:rPr>
              <a:t>Q2</a:t>
            </a:r>
          </a:p>
        </p:txBody>
      </p:sp>
      <p:sp>
        <p:nvSpPr>
          <p:cNvPr id="1807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4819047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Abadi" panose="020B0604020104020204" pitchFamily="34" charset="0"/>
              </a:rPr>
              <a:t>Q3</a:t>
            </a:r>
          </a:p>
        </p:txBody>
      </p:sp>
      <p:sp>
        <p:nvSpPr>
          <p:cNvPr id="1808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6166825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Abadi" panose="020B0604020104020204" pitchFamily="34" charset="0"/>
              </a:rPr>
              <a:t>Q4</a:t>
            </a:r>
          </a:p>
        </p:txBody>
      </p:sp>
      <p:sp>
        <p:nvSpPr>
          <p:cNvPr id="1809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7514603" y="3810000"/>
            <a:ext cx="314189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Abadi" panose="020B0604020104020204" pitchFamily="34" charset="0"/>
              </a:rPr>
              <a:t>Q1
2017</a:t>
            </a:r>
          </a:p>
        </p:txBody>
      </p:sp>
      <p:sp>
        <p:nvSpPr>
          <p:cNvPr id="1810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8833083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Abadi" panose="020B0604020104020204" pitchFamily="34" charset="0"/>
              </a:rPr>
              <a:t>Q2</a:t>
            </a:r>
          </a:p>
        </p:txBody>
      </p:sp>
      <p:sp>
        <p:nvSpPr>
          <p:cNvPr id="1811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10166211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6">
                <a:solidFill>
                  <a:schemeClr val="lt1"/>
                </a:solidFill>
                <a:latin typeface="Abadi" panose="020B0604020104020204" pitchFamily="34" charset="0"/>
              </a:rPr>
              <a:t>Q3</a:t>
            </a:r>
          </a:p>
        </p:txBody>
      </p:sp>
      <p:sp>
        <p:nvSpPr>
          <p:cNvPr id="1826" name="OTLSHAPE_M_474d297198d5425c9487e9abdc401d8d_Title"/>
          <p:cNvSpPr txBox="1"/>
          <p:nvPr>
            <p:custDataLst>
              <p:tags r:id="rId31"/>
            </p:custDataLst>
          </p:nvPr>
        </p:nvSpPr>
        <p:spPr>
          <a:xfrm>
            <a:off x="670950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27" name="OTLSHAPE_M_474d297198d5425c9487e9abdc401d8d_Date"/>
          <p:cNvSpPr txBox="1"/>
          <p:nvPr>
            <p:custDataLst>
              <p:tags r:id="rId32"/>
            </p:custDataLst>
          </p:nvPr>
        </p:nvSpPr>
        <p:spPr>
          <a:xfrm>
            <a:off x="1127282" y="3018762"/>
            <a:ext cx="85946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5"/>
                </a:solidFill>
                <a:latin typeface="Abadi" panose="020B0604020104020204" pitchFamily="34" charset="0"/>
              </a:rPr>
              <a:t>11-16-2015</a:t>
            </a:r>
          </a:p>
        </p:txBody>
      </p:sp>
      <p:sp>
        <p:nvSpPr>
          <p:cNvPr id="1828" name="OTLSHAPE_M_474d297198d5425c9487e9abdc401d8d_Shape"/>
          <p:cNvSpPr/>
          <p:nvPr>
            <p:custDataLst>
              <p:tags r:id="rId33"/>
            </p:custDataLst>
          </p:nvPr>
        </p:nvSpPr>
        <p:spPr>
          <a:xfrm>
            <a:off x="1353850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829" name="OTLSHAPE_M_057d3339c879444e9724c9bbb66d5fa2_Title"/>
          <p:cNvSpPr txBox="1"/>
          <p:nvPr>
            <p:custDataLst>
              <p:tags r:id="rId34"/>
            </p:custDataLst>
          </p:nvPr>
        </p:nvSpPr>
        <p:spPr>
          <a:xfrm>
            <a:off x="1823720" y="3239719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Abadi" panose="020B0604020104020204" pitchFamily="34" charset="0"/>
              </a:rPr>
              <a:t>Enter your milestone here</a:t>
            </a:r>
          </a:p>
        </p:txBody>
      </p:sp>
      <p:sp>
        <p:nvSpPr>
          <p:cNvPr id="1830" name="OTLSHAPE_M_057d3339c879444e9724c9bbb66d5fa2_Date"/>
          <p:cNvSpPr txBox="1"/>
          <p:nvPr>
            <p:custDataLst>
              <p:tags r:id="rId35"/>
            </p:custDataLst>
          </p:nvPr>
        </p:nvSpPr>
        <p:spPr>
          <a:xfrm>
            <a:off x="2319702" y="3449015"/>
            <a:ext cx="9303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C59B00"/>
                </a:solidFill>
                <a:latin typeface="Abadi" panose="020B0604020104020204" pitchFamily="34" charset="0"/>
              </a:rPr>
              <a:t>2-1-2016</a:t>
            </a:r>
          </a:p>
        </p:txBody>
      </p:sp>
      <p:sp>
        <p:nvSpPr>
          <p:cNvPr id="1831" name="OTLSHAPE_M_057d3339c879444e9724c9bbb66d5fa2_Shape"/>
          <p:cNvSpPr/>
          <p:nvPr>
            <p:custDataLst>
              <p:tags r:id="rId36"/>
            </p:custDataLst>
          </p:nvPr>
        </p:nvSpPr>
        <p:spPr>
          <a:xfrm>
            <a:off x="2481882" y="3657600"/>
            <a:ext cx="152400" cy="177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32" name="OTLSHAPE_M_23abe643d7664c16a87d0993876cb30a_Title"/>
          <p:cNvSpPr txBox="1"/>
          <p:nvPr>
            <p:custDataLst>
              <p:tags r:id="rId37"/>
            </p:custDataLst>
          </p:nvPr>
        </p:nvSpPr>
        <p:spPr>
          <a:xfrm>
            <a:off x="3088161" y="2350771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33" name="OTLSHAPE_M_23abe643d7664c16a87d0993876cb30a_Date"/>
          <p:cNvSpPr txBox="1"/>
          <p:nvPr>
            <p:custDataLst>
              <p:tags r:id="rId38"/>
            </p:custDataLst>
          </p:nvPr>
        </p:nvSpPr>
        <p:spPr>
          <a:xfrm>
            <a:off x="3576686" y="2521769"/>
            <a:ext cx="82037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2"/>
                </a:solidFill>
                <a:latin typeface="Abadi" panose="020B0604020104020204" pitchFamily="34" charset="0"/>
              </a:rPr>
              <a:t>4-29-2016</a:t>
            </a:r>
          </a:p>
        </p:txBody>
      </p:sp>
      <p:sp>
        <p:nvSpPr>
          <p:cNvPr id="1834" name="OTLSHAPE_M_23abe643d7664c16a87d0993876cb30a_Shape"/>
          <p:cNvSpPr/>
          <p:nvPr>
            <p:custDataLst>
              <p:tags r:id="rId39"/>
            </p:custDataLst>
          </p:nvPr>
        </p:nvSpPr>
        <p:spPr>
          <a:xfrm>
            <a:off x="3771061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835" name="OTLSHAPE_M_e1c7cf84c58947e29d39b8ae60f45498_Title"/>
          <p:cNvSpPr txBox="1"/>
          <p:nvPr>
            <p:custDataLst>
              <p:tags r:id="rId40"/>
            </p:custDataLst>
          </p:nvPr>
        </p:nvSpPr>
        <p:spPr>
          <a:xfrm>
            <a:off x="3805999" y="2816014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Abadi" panose="020B0604020104020204" pitchFamily="34" charset="0"/>
              </a:rPr>
              <a:t>Enter your milestone here</a:t>
            </a:r>
          </a:p>
        </p:txBody>
      </p:sp>
      <p:sp>
        <p:nvSpPr>
          <p:cNvPr id="1836" name="OTLSHAPE_M_e1c7cf84c58947e29d39b8ae60f45498_Date"/>
          <p:cNvSpPr txBox="1"/>
          <p:nvPr>
            <p:custDataLst>
              <p:tags r:id="rId41"/>
            </p:custDataLst>
          </p:nvPr>
        </p:nvSpPr>
        <p:spPr>
          <a:xfrm>
            <a:off x="4294525" y="2987012"/>
            <a:ext cx="91220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6"/>
                </a:solidFill>
                <a:latin typeface="Abadi" panose="020B0604020104020204" pitchFamily="34" charset="0"/>
              </a:rPr>
              <a:t>6-17-2016</a:t>
            </a:r>
          </a:p>
        </p:txBody>
      </p:sp>
      <p:sp>
        <p:nvSpPr>
          <p:cNvPr id="1837" name="OTLSHAPE_M_e1c7cf84c58947e29d39b8ae60f45498_Shape"/>
          <p:cNvSpPr/>
          <p:nvPr>
            <p:custDataLst>
              <p:tags r:id="rId42"/>
            </p:custDataLst>
          </p:nvPr>
        </p:nvSpPr>
        <p:spPr>
          <a:xfrm>
            <a:off x="4488900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838" name="OTLSHAPE_M_cceba81e026645ae9de5c63ae4ad4778_Title"/>
          <p:cNvSpPr txBox="1"/>
          <p:nvPr>
            <p:custDataLst>
              <p:tags r:id="rId43"/>
            </p:custDataLst>
          </p:nvPr>
        </p:nvSpPr>
        <p:spPr>
          <a:xfrm>
            <a:off x="4523838" y="3281258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39" name="OTLSHAPE_M_cceba81e026645ae9de5c63ae4ad4778_Date"/>
          <p:cNvSpPr txBox="1"/>
          <p:nvPr>
            <p:custDataLst>
              <p:tags r:id="rId44"/>
            </p:custDataLst>
          </p:nvPr>
        </p:nvSpPr>
        <p:spPr>
          <a:xfrm>
            <a:off x="5044559" y="3424909"/>
            <a:ext cx="75407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2"/>
                </a:solidFill>
                <a:latin typeface="Abadi" panose="020B0604020104020204" pitchFamily="34" charset="0"/>
              </a:rPr>
              <a:t>8-5-2016</a:t>
            </a:r>
          </a:p>
        </p:txBody>
      </p:sp>
      <p:sp>
        <p:nvSpPr>
          <p:cNvPr id="1840" name="OTLSHAPE_M_cceba81e026645ae9de5c63ae4ad4778_Shape"/>
          <p:cNvSpPr/>
          <p:nvPr>
            <p:custDataLst>
              <p:tags r:id="rId45"/>
            </p:custDataLst>
          </p:nvPr>
        </p:nvSpPr>
        <p:spPr>
          <a:xfrm>
            <a:off x="5206738" y="3657600"/>
            <a:ext cx="152400" cy="177800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41" name="OTLSHAPE_M_ec5e68d2461e44b1a67a2fae5dcbaa0f_Title"/>
          <p:cNvSpPr txBox="1"/>
          <p:nvPr>
            <p:custDataLst>
              <p:tags r:id="rId46"/>
            </p:custDataLst>
          </p:nvPr>
        </p:nvSpPr>
        <p:spPr>
          <a:xfrm>
            <a:off x="5681170" y="1885528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42" name="OTLSHAPE_M_ec5e68d2461e44b1a67a2fae5dcbaa0f_Date"/>
          <p:cNvSpPr txBox="1"/>
          <p:nvPr>
            <p:custDataLst>
              <p:tags r:id="rId47"/>
            </p:custDataLst>
          </p:nvPr>
        </p:nvSpPr>
        <p:spPr>
          <a:xfrm>
            <a:off x="5959515" y="2100976"/>
            <a:ext cx="77488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5"/>
                </a:solidFill>
                <a:latin typeface="Abadi" panose="020B0604020104020204" pitchFamily="34" charset="0"/>
              </a:rPr>
              <a:t>10-23-2016</a:t>
            </a:r>
          </a:p>
        </p:txBody>
      </p:sp>
      <p:sp>
        <p:nvSpPr>
          <p:cNvPr id="1843" name="OTLSHAPE_M_ec5e68d2461e44b1a67a2fae5dcbaa0f_Shape"/>
          <p:cNvSpPr/>
          <p:nvPr>
            <p:custDataLst>
              <p:tags r:id="rId48"/>
            </p:custDataLst>
          </p:nvPr>
        </p:nvSpPr>
        <p:spPr>
          <a:xfrm>
            <a:off x="6364070" y="3657600"/>
            <a:ext cx="152400" cy="177800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44" name="OTLSHAPE_M_a6ec4f477c764ee4a8c051c0775a86b0_Title"/>
          <p:cNvSpPr txBox="1"/>
          <p:nvPr>
            <p:custDataLst>
              <p:tags r:id="rId49"/>
            </p:custDataLst>
          </p:nvPr>
        </p:nvSpPr>
        <p:spPr>
          <a:xfrm>
            <a:off x="5959515" y="1420285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45" name="OTLSHAPE_M_a6ec4f477c764ee4a8c051c0775a86b0_Date"/>
          <p:cNvSpPr txBox="1"/>
          <p:nvPr>
            <p:custDataLst>
              <p:tags r:id="rId50"/>
            </p:custDataLst>
          </p:nvPr>
        </p:nvSpPr>
        <p:spPr>
          <a:xfrm>
            <a:off x="6415846" y="1623033"/>
            <a:ext cx="77660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6"/>
                </a:solidFill>
                <a:latin typeface="Abadi" panose="020B0604020104020204" pitchFamily="34" charset="0"/>
              </a:rPr>
              <a:t>11-11-2016</a:t>
            </a:r>
          </a:p>
        </p:txBody>
      </p:sp>
      <p:sp>
        <p:nvSpPr>
          <p:cNvPr id="1846" name="OTLSHAPE_M_a6ec4f477c764ee4a8c051c0775a86b0_Shape"/>
          <p:cNvSpPr/>
          <p:nvPr>
            <p:custDataLst>
              <p:tags r:id="rId51"/>
            </p:custDataLst>
          </p:nvPr>
        </p:nvSpPr>
        <p:spPr>
          <a:xfrm>
            <a:off x="6642415" y="3657600"/>
            <a:ext cx="152400" cy="177800"/>
          </a:xfrm>
          <a:prstGeom prst="parallelogram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47" name="OTLSHAPE_M_fc32de2855dc427da7f0e298f9f0429a_Title"/>
          <p:cNvSpPr txBox="1"/>
          <p:nvPr>
            <p:custDataLst>
              <p:tags r:id="rId52"/>
            </p:custDataLst>
          </p:nvPr>
        </p:nvSpPr>
        <p:spPr>
          <a:xfrm>
            <a:off x="6252510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48" name="OTLSHAPE_M_fc32de2855dc427da7f0e298f9f0429a_Date"/>
          <p:cNvSpPr txBox="1"/>
          <p:nvPr>
            <p:custDataLst>
              <p:tags r:id="rId53"/>
            </p:custDataLst>
          </p:nvPr>
        </p:nvSpPr>
        <p:spPr>
          <a:xfrm>
            <a:off x="6741037" y="3048989"/>
            <a:ext cx="77104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Abadi" panose="020B0604020104020204" pitchFamily="34" charset="0"/>
              </a:rPr>
              <a:t>12-1-2016</a:t>
            </a:r>
          </a:p>
        </p:txBody>
      </p:sp>
      <p:sp>
        <p:nvSpPr>
          <p:cNvPr id="1849" name="OTLSHAPE_M_fc32de2855dc427da7f0e298f9f0429a_Shape"/>
          <p:cNvSpPr/>
          <p:nvPr>
            <p:custDataLst>
              <p:tags r:id="rId54"/>
            </p:custDataLst>
          </p:nvPr>
        </p:nvSpPr>
        <p:spPr>
          <a:xfrm>
            <a:off x="6935411" y="3657600"/>
            <a:ext cx="152400" cy="177800"/>
          </a:xfrm>
          <a:prstGeom prst="parallelogram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1850" name="OTLSHAPE_M_0428eb3156d8464293f28b8bf90721dc_Title"/>
          <p:cNvSpPr txBox="1"/>
          <p:nvPr>
            <p:custDataLst>
              <p:tags r:id="rId55"/>
            </p:custDataLst>
          </p:nvPr>
        </p:nvSpPr>
        <p:spPr>
          <a:xfrm>
            <a:off x="7395192" y="32812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51" name="OTLSHAPE_M_0428eb3156d8464293f28b8bf90721dc_Date"/>
          <p:cNvSpPr txBox="1"/>
          <p:nvPr>
            <p:custDataLst>
              <p:tags r:id="rId56"/>
            </p:custDataLst>
          </p:nvPr>
        </p:nvSpPr>
        <p:spPr>
          <a:xfrm>
            <a:off x="7883718" y="3433843"/>
            <a:ext cx="74442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C59B00"/>
                </a:solidFill>
                <a:latin typeface="Abadi" panose="020B0604020104020204" pitchFamily="34" charset="0"/>
              </a:rPr>
              <a:t>2-17-2017</a:t>
            </a:r>
          </a:p>
        </p:txBody>
      </p:sp>
      <p:sp>
        <p:nvSpPr>
          <p:cNvPr id="1852" name="OTLSHAPE_M_0428eb3156d8464293f28b8bf90721dc_Shape"/>
          <p:cNvSpPr/>
          <p:nvPr>
            <p:custDataLst>
              <p:tags r:id="rId57"/>
            </p:custDataLst>
          </p:nvPr>
        </p:nvSpPr>
        <p:spPr>
          <a:xfrm>
            <a:off x="8078092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853" name="OTLSHAPE_M_1023f9cf8e724de58abd660090ffda98_Title"/>
          <p:cNvSpPr txBox="1"/>
          <p:nvPr>
            <p:custDataLst>
              <p:tags r:id="rId58"/>
            </p:custDataLst>
          </p:nvPr>
        </p:nvSpPr>
        <p:spPr>
          <a:xfrm>
            <a:off x="8431081" y="2385695"/>
            <a:ext cx="876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54" name="OTLSHAPE_M_1023f9cf8e724de58abd660090ffda98_Date"/>
          <p:cNvSpPr txBox="1"/>
          <p:nvPr>
            <p:custDataLst>
              <p:tags r:id="rId59"/>
            </p:custDataLst>
          </p:nvPr>
        </p:nvSpPr>
        <p:spPr>
          <a:xfrm>
            <a:off x="8633751" y="2676311"/>
            <a:ext cx="71755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2"/>
                </a:solidFill>
                <a:latin typeface="Abadi" panose="020B0604020104020204" pitchFamily="34" charset="0"/>
              </a:rPr>
              <a:t>4-7-2017</a:t>
            </a:r>
          </a:p>
        </p:txBody>
      </p:sp>
      <p:sp>
        <p:nvSpPr>
          <p:cNvPr id="1855" name="OTLSHAPE_M_1023f9cf8e724de58abd660090ffda98_Shape"/>
          <p:cNvSpPr/>
          <p:nvPr>
            <p:custDataLst>
              <p:tags r:id="rId60"/>
            </p:custDataLst>
          </p:nvPr>
        </p:nvSpPr>
        <p:spPr>
          <a:xfrm>
            <a:off x="8795931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856" name="OTLSHAPE_M_e284c8c3f4a344449b7b9dbfaef0fda8_Title"/>
          <p:cNvSpPr txBox="1"/>
          <p:nvPr>
            <p:custDataLst>
              <p:tags r:id="rId61"/>
            </p:custDataLst>
          </p:nvPr>
        </p:nvSpPr>
        <p:spPr>
          <a:xfrm>
            <a:off x="8830869" y="1834572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57" name="OTLSHAPE_M_e284c8c3f4a344449b7b9dbfaef0fda8_Date"/>
          <p:cNvSpPr txBox="1"/>
          <p:nvPr>
            <p:custDataLst>
              <p:tags r:id="rId62"/>
            </p:custDataLst>
          </p:nvPr>
        </p:nvSpPr>
        <p:spPr>
          <a:xfrm>
            <a:off x="9319394" y="2062720"/>
            <a:ext cx="91220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6"/>
                </a:solidFill>
                <a:latin typeface="Abadi" panose="020B0604020104020204" pitchFamily="34" charset="0"/>
              </a:rPr>
              <a:t>5-26-2017</a:t>
            </a:r>
          </a:p>
        </p:txBody>
      </p:sp>
      <p:sp>
        <p:nvSpPr>
          <p:cNvPr id="1858" name="OTLSHAPE_M_e284c8c3f4a344449b7b9dbfaef0fda8_Shape"/>
          <p:cNvSpPr/>
          <p:nvPr>
            <p:custDataLst>
              <p:tags r:id="rId63"/>
            </p:custDataLst>
          </p:nvPr>
        </p:nvSpPr>
        <p:spPr>
          <a:xfrm>
            <a:off x="9513769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1859" name="OTLSHAPE_M_a72a1e83f4234f9b9f77a15d2313e6dc_Title"/>
          <p:cNvSpPr txBox="1"/>
          <p:nvPr>
            <p:custDataLst>
              <p:tags r:id="rId64"/>
            </p:custDataLst>
          </p:nvPr>
        </p:nvSpPr>
        <p:spPr>
          <a:xfrm>
            <a:off x="9866758" y="3196618"/>
            <a:ext cx="8763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Abadi" panose="020B0604020104020204" pitchFamily="34" charset="0"/>
              </a:rPr>
              <a:t>DATA</a:t>
            </a:r>
          </a:p>
        </p:txBody>
      </p:sp>
      <p:sp>
        <p:nvSpPr>
          <p:cNvPr id="1860" name="OTLSHAPE_M_a72a1e83f4234f9b9f77a15d2313e6dc_Date"/>
          <p:cNvSpPr txBox="1"/>
          <p:nvPr>
            <p:custDataLst>
              <p:tags r:id="rId65"/>
            </p:custDataLst>
          </p:nvPr>
        </p:nvSpPr>
        <p:spPr>
          <a:xfrm>
            <a:off x="10037234" y="3424908"/>
            <a:ext cx="72470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4"/>
                </a:solidFill>
                <a:latin typeface="Abadi" panose="020B0604020104020204" pitchFamily="34" charset="0"/>
              </a:rPr>
              <a:t>7-14-2017</a:t>
            </a:r>
          </a:p>
        </p:txBody>
      </p:sp>
      <p:sp>
        <p:nvSpPr>
          <p:cNvPr id="1861" name="OTLSHAPE_M_a72a1e83f4234f9b9f77a15d2313e6dc_Shape"/>
          <p:cNvSpPr/>
          <p:nvPr>
            <p:custDataLst>
              <p:tags r:id="rId66"/>
            </p:custDataLst>
          </p:nvPr>
        </p:nvSpPr>
        <p:spPr>
          <a:xfrm>
            <a:off x="10231608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06420"/>
              </p:ext>
            </p:extLst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TIMELINE NAME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848733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yLjAwIiwiRWRpdGlvbiI6IlBsdXMiLCJJc1BsdXN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NTYsIkIiOjI4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DYWxpYnJpIiwiSXNCb2xkIjp0cnVlLCJJc0l0YWxpYyI6ZmFsc2UsIklzVW5kZXJsaW5lZCI6ZmFsc2UsIlBhcmVudFN0eWxlIjpudWxsfSwiQXV0b1NpemUiOjAsIkZvcmVncm91bmQiOnsiJGlkIjoiMTUiLCJDb2xvciI6eyIkaWQiOiIxNiIsIkEiOjI1NSwiUiI6NTcsIkciOjQ4LCJCIjo0Mn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0LCJGb250TmFtZSI6IkNhbGlicmkiLCJJc0JvbGQiOnRydWUsIklzSXRhbGljIjpmYWxzZSwiSXNVbmRlcmxpbmVkIjpmYWxzZSwiUGFyZW50U3R5bGUiOm51bGx9LCJBdXRvU2l6ZSI6MCwiRm9yZWdyb3VuZCI6eyIkaWQiOiIyMyIsIkNvbG9yIjp7IiRpZCI6IjI0IiwiQSI6MjU1LCJSIjo1NywiRyI6NDgsIkIiOjQy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w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0cnV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EwLCJHIjoyMDQsIkIiOjIwMn19LCJBcHBlbmRZZWFyT25ZZWFyQ2hhbmdlIjp0cnVlLCJFbGFwc2VkVGltZUZvcm1hdCI6MSwiVG9kYXlNYXJrZXJQb3NpdGlvbiI6MywiUXVpY2tQb3NpdGlvbiI6MywiQWJzb2x1dGVQb3NpdGlvbiI6Mjk3LjAsIk1hcmdpbiI6eyIkaWQiOiI0OSIsIlRvcCI6MCwiTGVmdCI6MTAsIlJpZ2h0IjoxMCwiQm90dG9tIjowfSwiUGFkZGluZyI6eyIkaWQiOiI1MCIsIlRvcCI6MCwiTGVmdCI6MCwiUmlnaHQiOjAsIkJvdHRvbSI6MH0sIkJhY2tncm91bmQiOnsiJGlkIjoiNTEiLCJDb2xvciI6eyIkaWQiOiI1MiIsIkEiOjI1NSwiUiI6MTc4LCJHIjoxNzgsIkIiOjE3OH19LCJJc1Zpc2libGUiOnRydWUsIldpZHRoIjowLjAsIkhlaWdodCI6MC4wLCJCb3JkZXJTdHlsZSI6bnVsbCwiUGFyZW50U3R5bGUiOm51bGx9LCJEZWZhdWx0TWlsZXN0b25lU3R5bGUiOnsiJGlkIjoiNTMiLCJTaGFwZSI6Ny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2OCwiRyI6ODQsIkIiOjEw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tZC15eXl5IiwiU2VwYXJhdG9yIjoiLSIsIlVzZUludGVybmF0aW9uYWxEYXRlRm9ybWF0IjpmYWxzZX0sIklzVmlzaWJsZSI6dHJ1ZSwiUGFyZW50U3R5bGUiOm51bGx9LCJEZWZhdWx0VGFza1N0eWxlIjp7IiRpZCI6IjgwIiwiU2hhcGUiOjAsIlNoYXBlVGhpY2tuZXNzIjoyLCJEdXJhdGlvbkZvcm1hdCI6MCwiSW5jbHVkZU5vbldvcmtpbmdEYXlzSW5EdXJhdGlvbiI6dHJ1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MzcsIkciOjEyNSwiQiI6ND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MzcsIkciOjEyNSwiQiI6ND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TWFyZ2luIjpudWxsLCJTdGFydERhdGVQb3NpdGlvbiI6MiwiRW5kRGF0ZVBvc2l0aW9uIjoyLCJUaXRsZVBvc2l0aW9uIjo0LCJEdXJhdGlvblBvc2l0aW9uIjo2LCJQZXJjZW50YWdlQ29tcGxldGVkUG9zaXRpb24iOjYsIlNwYWNpbmciOjU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Iy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3MjAuMCwiTWF4SGVpZ2h0IjoiSW5maW5pdHkiLCJTbWFydEZvcmVncm91bmRJc0FjdGl2ZSI6dHJ1ZSwiSG9yaXpvbnRhbEFsaWdubWVudCI6MS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2OCwiRyI6ODQsIkIiOjEw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dHJ1ZX0sIlNjYWxlIjp7IiRpZCI6IjEyMiIsIlN0YXJ0RGF0ZSI6IjIwMTUtMTEtMTZUMjM6NTk6NTkuOTk5WiIsIkVuZERhdGUiOiIyMDE3LTA3LTE0VDIzOjU5OjU5Ljk5OVoiLCJGb3JtYXQiOiJNTSIsIlR5cGUiOjMsIkF1dG9EYXRlUmFuZ2UiOnRydWUsIldvcmtpbmdEYXlzIjozMSwiVG9kYXlNYXJrZXJUZXh0IjoiVG9kYXkiLCJBdXRvU2NhbGVUeXBlIjpmYWxzZX0sIk1pbGVzdG9uZXMiOlt7IiRpZCI6IjEyMyIsIkRhdGUiOiIyMDE1LTExLTE2VDIzOjU5OjU5Ljk5OVoiLCJTdHlsZSI6eyIkaWQiOiIxMjQiLCJTaGFwZSI6NywiQ29ubmVjdG9yTWFyZ2luIjp7IiRyZWYiOiI1NCJ9LCJDb25uZWN0b3JTdHlsZSI6eyIkaWQiOiIxMjUiLCJMaW5lQ29sb3IiOnsiJGlkIjoiMTI2IiwiJHR5cGUiOiJOTFJFLkNvbW1vbi5Eb20uU29saWRDb2xvckJydXNoLCBOTFJFLkNvbW1vbiIsIkNvbG9yIjp7IiRpZCI6IjEyNyIsIkEiOjg5LCJSIjoyMzAsIkciOjcyLCJCIjozNX19LCJMaW5lV2VpZ2h0IjoxLjAsIkxpbmVUeXBlIjowLCJQYXJlbnRTdHlsZSI6eyIkcmVmIjoiNTUifX0sIklzQmVsb3dUaW1lYmFuZCI6ZmFsc2UsIkhpZGVEYXRlIjpmYWxzZSwiU2hhcGVTaXplIjowLCJTcGFjaW5nIjoyLjAsIlBhZGRpbmciOnsiJHJlZiI6IjU4In0sIlNoYXBlU3R5bGUiOnsiJGlkIjoiMTI4IiwiTWFyZ2luIjp7IiRyZWYiOiI2MCJ9LCJQYWRkaW5nIjp7IiRyZWYiOiI2MSJ9LCJCYWNrZ3JvdW5kIjp7IiRpZCI6IjEyOSIsIkNvbG9yIjp7IiRpZCI6IjEzMCIsIkEiOjI1NSwiUiI6MjMwLCJHIjo3MiwiQiI6MzV9fSwiSXNWaXNpYmxlIjp0cnVlLCJXaWR0aCI6MTIuMCwiSGVpZ2h0IjoxN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CIsIkxpbmVDb2xvciI6bnVsbCwiTGluZVdlaWdodCI6MC4wLCJMaW5lVHlwZSI6MCwiUGFyZW50U3R5bGUiOm51bGx9LCJQYXJlbnRTdHlsZSI6eyIkcmVmIjoiNjUifX0sIkRhdGVTdHlsZSI6eyIkaWQiOiIxMzUiLCJGb250U2V0dGluZ3MiOnsiJGlkIjoiMTM2IiwiRm9udFNpemUiOjEwLCJGb250TmFtZSI6IkNhbGlicmkiLCJJc0JvbGQiOmZhbHNlLCJJc0l0YWxpYyI6ZmFsc2UsIklzVW5kZXJsaW5lZCI6ZmFsc2UsIlBhcmVudFN0eWxlIjp7IiRyZWYiOiI3MyJ9fSwiQXV0b1NpemUiOjAsIkZvcmVncm91bmQiOnsiJGlkIjoiMTM3IiwiQ29sb3IiOnsiJGlkIjoiMTM4IiwiQSI6MjU1LCJSIjoyMzAsIkciOjcyLCJCIjozN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SIsIkxpbmVDb2xvciI6bnVsbCwiTGluZVdlaWdodCI6MC4wLCJMaW5lVHlwZSI6MCwiUGFyZW50U3R5bGUiOm51bGx9LCJQYXJlbnRTdHlsZSI6eyIkcmVmIjoiNzIifX0sIkRhdGVGb3JtYXQiOnsiJGlkIjoiMTQwIiwiRm9ybWF0U3RyaW5nIjoiTS1kLXl5eXkiLCJTZXBhcmF0b3IiOiItIiwiVXNlSW50ZXJuYXRpb25hbERhdGVGb3JtYXQiOmZhbHNlfSwiSXNWaXNpYmxlIjp0cnVlLCJQYXJlbnRTdHlsZSI6eyIkcmVmIjoiNTMifX0sIlBvc2l0aW9uIjp7IiRpZCI6IjE0MSIsIlJhdGlvIjowLjAsIklzQ3VzdG9tIjpmYWxzZX0sIklkIjoiNDc0ZDI5NzEtOThkNS00MjVjLTk0ODctZTlhYmRjNDAxZDhkIiwiSW1wb3J0SWQiOm51bGwsIlRpdGxlIjoiRW50ZXIgeW91ciBtaWxlc3RvbmUgaGVyZSIsIk5vdGUiOm51bGwsIkh5cGVybGluayI6bnVsbCwiSXNDaGFuZ2VkIjpmYWxzZSwiSXNOZXciOmZhbHNlfSx7IiRpZCI6IjE0MiIsIkRhdGUiOiIyMDE2LTAyLTAxVDIzOjU5OjU5Ljk5OVoiLCJTdHlsZSI6eyIkaWQiOiIxNDMiLCJTaGFwZSI6MywiQ29ubmVjdG9yTWFyZ2luIjp7IiRyZWYiOiI1NCJ9LCJDb25uZWN0b3JTdHlsZSI6eyIkaWQiOiIxNDQiLCJMaW5lQ29sb3IiOnsiJGlkIjoiMTQ1IiwiJHR5cGUiOiJOTFJFLkNvbW1vbi5Eb20uU29saWRDb2xvckJydXNoLCBOTFJFLkNvbW1vbiIsIkNvbG9yIjp7IiRpZCI6IjE0NiIsIkEiOjI1NSwiUiI6MjU1LCJHIjoyMDIsIkIiOjh9fSwiTGluZVdlaWdodCI6MS4wLCJMaW5lVHlwZSI6MCwiUGFyZW50U3R5bGUiOnsiJHJlZiI6IjU1In19LCJJc0JlbG93VGltZWJhbmQiOmZhbHNlLCJIaWRlRGF0ZSI6ZmFsc2UsIlNoYXBlU2l6ZSI6MCwiU3BhY2luZyI6Mi4wLCJQYWRkaW5nIjp7IiRyZWYiOiI1OCJ9LCJTaGFwZVN0eWxlIjp7IiRpZCI6IjE0NyIsIk1hcmdpbiI6eyIkcmVmIjoiNjAifSwiUGFkZGluZyI6eyIkcmVmIjoiNjEifSwiQmFja2dyb3VuZCI6eyIkaWQiOiIxNDgiLCJDb2xvciI6eyIkaWQiOiIxNDkiLCJBIjoyNTUsIlIiOjIzMCwiRyI6NzIsIkIiOjM1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MiLCJMaW5lQ29sb3IiOm51bGwsIkxpbmVXZWlnaHQiOjAuMCwiTGluZVR5cGUiOjAsIlBhcmVudFN0eWxlIjpudWxsfSwiUGFyZW50U3R5bGUiOnsiJHJlZiI6IjY1In19LCJEYXRlU3R5bGUiOnsiJGlkIjoiMTU0IiwiRm9udFNldHRpbmdzIjp7IiRpZCI6IjE1NSIsIkZvbnRTaXplIjoxMCwiRm9udE5hbWUiOiJDYWxpYnJpIiwiSXNCb2xkIjpmYWxzZSwiSXNJdGFsaWMiOmZhbHNlLCJJc1VuZGVybGluZWQiOmZhbHNlLCJQYXJlbnRTdHlsZSI6eyIkcmVmIjoiNzMifX0sIkF1dG9TaXplIjowLCJGb3JlZ3JvdW5kIjp7IiRpZCI6IjE1NiIsIkNvbG9yIjp7IiRpZCI6IjE1NyIsIkEiOjI1NSwiUiI6MTk3LCJHIjoxNTUsIkIiOj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giLCJMaW5lQ29sb3IiOm51bGwsIkxpbmVXZWlnaHQiOjAuMCwiTGluZVR5cGUiOjAsIlBhcmVudFN0eWxlIjpudWxsfSwiUGFyZW50U3R5bGUiOnsiJHJlZiI6IjcyIn19LCJEYXRlRm9ybWF0Ijp7IiRpZCI6IjE1OSIsIkZvcm1hdFN0cmluZyI6Ik0tZC15eXl5IiwiU2VwYXJhdG9yIjoiLSIsIlVzZUludGVybmF0aW9uYWxEYXRlRm9ybWF0IjpmYWxzZX0sIklzVmlzaWJsZSI6dHJ1ZSwiUGFyZW50U3R5bGUiOnsiJHJlZiI6IjUzIn19LCJQb3NpdGlvbiI6eyIkaWQiOiIxNjAiLCJSYXRpbyI6MC4wLCJJc0N1c3RvbSI6ZmFsc2V9LCJJZCI6IjA1N2QzMzM5LWM4NzktNDQ0ZS05NzI0LWM5YmJiNjZkNWZhMiIsIkltcG9ydElkIjpudWxsLCJUaXRsZSI6IkVudGVyIHlvdXIgbWlsZXN0b25lIGhlcmUiLCJOb3RlIjpudWxsLCJIeXBlcmxpbmsiOm51bGwsIklzQ2hhbmdlZCI6ZmFsc2UsIklzTmV3IjpmYWxzZX0seyIkaWQiOiIxNjEiLCJEYXRlIjoiMjAxNi0wNC0yOVQyMzo1OTo1OS45OTlaIiwiU3R5bGUiOnsiJGlkIjoiMTYyIiwiU2hhcGUiOjcsIkNvbm5lY3Rvck1hcmdpbiI6eyIkcmVmIjoiNTQifSwiQ29ubmVjdG9yU3R5bGUiOnsiJGlkIjoiMTYzIiwiTGluZUNvbG9yIjp7IiRpZCI6IjE2NCIsIiR0eXBlIjoiTkxSRS5Db21tb24uRG9tLlNvbGlkQ29sb3JCcnVzaCwgTkxSRS5Db21tb24iLCJDb2xvciI6eyIkaWQiOiIxNjUiLCJBIjoyNTUsIlIiOjI0OCwiRyI6MTQ3LCJCIjoyOX19LCJMaW5lV2VpZ2h0IjoxLjAsIkxpbmVUeXBlIjowLCJQYXJlbnRTdHlsZSI6eyIkcmVmIjoiNTUifX0sIklzQmVsb3dUaW1lYmFuZCI6ZmFsc2UsIkhpZGVEYXRlIjpmYWxzZSwiU2hhcGVTaXplIjowLCJTcGFjaW5nIjoyLjAsIlBhZGRpbmciOnsiJHJlZiI6IjU4In0sIlNoYXBlU3R5bGUiOnsiJGlkIjoiMTY2IiwiTWFyZ2luIjp7IiRyZWYiOiI2MCJ9LCJQYWRkaW5nIjp7IiRyZWYiOiI2MSJ9LCJCYWNrZ3JvdW5kIjp7IiRyZWYiOiIxNjQifSwiSXNWaXNpYmxlIjp0cnVlLCJXaWR0aCI6MTIuMCwiSGVpZ2h0IjoxNC4wLCJCb3JkZXJTdHlsZSI6eyIkaWQiOiIxNjciLCJMaW5lQ29sb3IiOnsiJHJlZiI6IjYzIn0sIkxpbmVXZWlnaHQiOjAuMCwiTGluZVR5cGUiOjAsIlBhcmVudFN0eWxlIjp7IiRyZWYiOiI2MiJ9fSwiUGFyZW50U3R5bGUiOnsiJHJlZiI6IjU5In19LCJUaXRsZVN0eWxlIjp7IiRpZCI6IjE2OCIsIkZvbnRTZXR0aW5ncyI6eyIkaWQiOiIxNj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MCIsIkxpbmVDb2xvciI6bnVsbCwiTGluZVdlaWdodCI6MC4wLCJMaW5lVHlwZSI6MCwiUGFyZW50U3R5bGUiOm51bGx9LCJQYXJlbnRTdHlsZSI6eyIkcmVmIjoiNjUifX0sIkRhdGVTdHlsZSI6eyIkaWQiOiIxNzEiLCJGb250U2V0dGluZ3MiOnsiJGlkIjoiMTcyIiwiRm9udFNpemUiOjEwLCJGb250TmFtZSI6IkNhbGlicmkiLCJJc0JvbGQiOmZhbHNlLCJJc0l0YWxpYyI6ZmFsc2UsIklzVW5kZXJsaW5lZCI6ZmFsc2UsIlBhcmVudFN0eWxlIjp7IiRyZWYiOiI3MyJ9fSwiQXV0b1NpemUiOjAsIkZvcmVncm91bmQiOnsiJGlkIjoiMTczIiwiQ29sb3IiOnsiJGlkIjoiMTc0IiwiQSI6MjU1LCJSIjoyNDgsIkciOjE0NywiQiI6Mjl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UiLCJMaW5lQ29sb3IiOm51bGwsIkxpbmVXZWlnaHQiOjAuMCwiTGluZVR5cGUiOjAsIlBhcmVudFN0eWxlIjpudWxsfSwiUGFyZW50U3R5bGUiOnsiJHJlZiI6IjcyIn19LCJEYXRlRm9ybWF0Ijp7IiRpZCI6IjE3NiIsIkZvcm1hdFN0cmluZyI6Ik0tZC15eXl5IiwiU2VwYXJhdG9yIjoiLSIsIlVzZUludGVybmF0aW9uYWxEYXRlRm9ybWF0IjpmYWxzZX0sIklzVmlzaWJsZSI6dHJ1ZSwiUGFyZW50U3R5bGUiOnsiJHJlZiI6IjUzIn19LCJQb3NpdGlvbiI6eyIkaWQiOiIxNzciLCJSYXRpbyI6MC4wLCJJc0N1c3RvbSI6ZmFsc2V9LCJJZCI6IjIzYWJlNjQzLWQ3NjYtNGMxNi1hODdkLTA5OTM4NzZjYjMwYSIsIkltcG9ydElkIjpudWxsLCJUaXRsZSI6IkVudGVyIHlvdXIgbWlsZXN0b25lIGhlcmUiLCJOb3RlIjpudWxsLCJIeXBlcmxpbmsiOm51bGwsIklzQ2hhbmdlZCI6ZmFsc2UsIklzTmV3IjpmYWxzZX0seyIkaWQiOiIxNzgiLCJEYXRlIjoiMjAxNi0wNi0xN1QyMzo1OTo1OS45OTlaIiwiU3R5bGUiOnsiJGlkIjoiMTc5IiwiU2hhcGUiOjcsIkNvbm5lY3Rvck1hcmdpbiI6eyIkcmVmIjoiNTQifSwiQ29ubmVjdG9yU3R5bGUiOnsiJGlkIjoiMTgwIiwiTGluZUNvbG9yIjp7IiRpZCI6IjE4MSIsIiR0eXBlIjoiTkxSRS5Db21tb24uRG9tLlNvbGlkQ29sb3JCcnVzaCwgTkxSRS5Db21tb24iLCJDb2xvciI6eyIkaWQiOiIxODIiLCJBIjoyNTUsIlIiOjIwNiwiRyI6MTQxLCJCIjo2Mn19LCJMaW5lV2VpZ2h0IjoxLjAsIkxpbmVUeXBlIjowLCJQYXJlbnRTdHlsZSI6eyIkcmVmIjoiNTUifX0sIklzQmVsb3dUaW1lYmFuZCI6ZmFsc2UsIkhpZGVEYXRlIjpmYWxzZSwiU2hhcGVTaXplIjowLCJTcGFjaW5nIjoyLjAsIlBhZGRpbmciOnsiJHJlZiI6IjU4In0sIlNoYXBlU3R5bGUiOnsiJGlkIjoiMTgzIiwiTWFyZ2luIjp7IiRyZWYiOiI2MCJ9LCJQYWRkaW5nIjp7IiRyZWYiOiI2MSJ9LCJCYWNrZ3JvdW5kIjp7IiRpZCI6IjE4NCIsIkNvbG9yIjp7IiRpZCI6IjE4NSIsIkEiOjI1NSwiUiI6MTU2LCJHIjoxMDYsIkIiOjEwNn19LCJJc1Zpc2libGUiOnRydWUsIldpZHRoIjoxMi4wLCJIZWlnaHQiOjE0LjAsIkJvcmRlclN0eWxlIjp7IiRpZCI6IjE4NiIsIkxpbmVDb2xvciI6eyIkcmVmIjoiNjMifSwiTGluZVdlaWdodCI6MC4wLCJMaW5lVHlwZSI6MCwiUGFyZW50U3R5bGUiOnsiJHJlZiI6IjYyIn19LCJQYXJlbnRTdHlsZSI6eyIkcmVmIjoiNTkifX0sIlRpdGxlU3R5bGUiOnsiJGlkIjoiMTg3IiwiRm9udFNldHRpbmdzIjp7IiRpZCI6IjE4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5IiwiTGluZUNvbG9yIjpudWxsLCJMaW5lV2VpZ2h0IjowLjAsIkxpbmVUeXBlIjowLCJQYXJlbnRTdHlsZSI6bnVsbH0sIlBhcmVudFN0eWxlIjp7IiRyZWYiOiI2NSJ9fSwiRGF0ZVN0eWxlIjp7IiRpZCI6IjE5MCIsIkZvbnRTZXR0aW5ncyI6eyIkaWQiOiIxOTEiLCJGb250U2l6ZSI6MTAsIkZvbnROYW1lIjoiQ2FsaWJyaSIsIklzQm9sZCI6ZmFsc2UsIklzSXRhbGljIjpmYWxzZSwiSXNVbmRlcmxpbmVkIjpmYWxzZSwiUGFyZW50U3R5bGUiOnsiJHJlZiI6IjczIn19LCJBdXRvU2l6ZSI6MCwiRm9yZWdyb3VuZCI6eyIkaWQiOiIxOTIiLCJDb2xvciI6eyIkaWQiOiIxOTMiLCJBIjoyNTUsIlIiOjE1NiwiRyI6MTA2LCJCIjoxMD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QiLCJMaW5lQ29sb3IiOm51bGwsIkxpbmVXZWlnaHQiOjAuMCwiTGluZVR5cGUiOjAsIlBhcmVudFN0eWxlIjpudWxsfSwiUGFyZW50U3R5bGUiOnsiJHJlZiI6IjcyIn19LCJEYXRlRm9ybWF0Ijp7IiRpZCI6IjE5NSIsIkZvcm1hdFN0cmluZyI6Ik0tZC15eXl5IiwiU2VwYXJhdG9yIjoiLSIsIlVzZUludGVybmF0aW9uYWxEYXRlRm9ybWF0IjpmYWxzZX0sIklzVmlzaWJsZSI6dHJ1ZSwiUGFyZW50U3R5bGUiOnsiJHJlZiI6IjUzIn19LCJQb3NpdGlvbiI6eyIkaWQiOiIxOTYiLCJSYXRpbyI6MC4xNDg2NDE4ODMwMDIzODcxNSwiSXNDdXN0b20iOnRydWV9LCJJZCI6ImUxYzdjZjg0LWM1ODktNDdlMi05ZDM5LWI4YWU2MGY0NTQ5OCIsIkltcG9ydElkIjpudWxsLCJUaXRsZSI6IkVudGVyIHlvdXIgbWlsZXN0b25lIGhlcmUiLCJOb3RlIjpudWxsLCJIeXBlcmxpbmsiOm51bGwsIklzQ2hhbmdlZCI6ZmFsc2UsIklzTmV3IjpmYWxzZX0seyIkaWQiOiIxOTciLCJEYXRlIjoiMjAxNi0wOC0wNVQyMzo1OTo1OS45OTlaIiwiU3R5bGUiOnsiJGlkIjoiMTk4IiwiU2hhcGUiOjEyLCJDb25uZWN0b3JNYXJnaW4iOnsiJHJlZiI6IjU0In0sIkNvbm5lY3RvclN0eWxlIjp7IiRpZCI6IjE5OSIsIkxpbmVDb2xvciI6eyIkaWQiOiIyMDAiLCIkdHlwZSI6Ik5MUkUuQ29tbW9uLkRvbS5Tb2xpZENvbG9yQnJ1c2gsIE5MUkUuQ29tbW9uIiwiQ29sb3IiOnsiJGlkIjoiMjAxIiwiQSI6MjU1LCJSIjoyMzYsIkciOjExMiwiQiI6MjJ9fSwiTGluZVdlaWdodCI6MS4wLCJMaW5lVHlwZSI6MCwiUGFyZW50U3R5bGUiOnsiJHJlZiI6IjU1In19LCJJc0JlbG93VGltZWJhbmQiOmZhbHNlLCJIaWRlRGF0ZSI6ZmFsc2UsIlNoYXBlU2l6ZSI6MCwiU3BhY2luZyI6Mi4wLCJQYWRkaW5nIjp7IiRyZWYiOiI1OCJ9LCJTaGFwZVN0eWxlIjp7IiRpZCI6IjIwMiIsIk1hcmdpbiI6eyIkcmVmIjoiNjAifSwiUGFkZGluZyI6eyIkcmVmIjoiNjEifSwiQmFja2dyb3VuZCI6eyIkaWQiOiIyMDMiLCJDb2xvciI6eyIkaWQiOiIyMDQiLCJBIjoyNTUsIlIiOjIzNiwiRyI6MTEyLCJCIjoyMn19LCJJc1Zpc2libGUiOnRydWUsIldpZHRoIjoxMi4wLCJIZWlnaHQiOjE0LjAsIkJvcmRlclN0eWxlIjp7IiRpZCI6IjIwNSIsIkxpbmVDb2xvciI6eyIkcmVmIjoiNjMifSwiTGluZVdlaWdodCI6MC4wLCJMaW5lVHlwZSI6MCwiUGFyZW50U3R5bGUiOnsiJHJlZiI6IjYyIn19LCJQYXJlbnRTdHlsZSI6eyIkcmVmIjoiNTkifX0sIlRpdGxlU3R5bGUiOnsiJGlkIjoiMjA2IiwiRm9udFNldHRpbmdzIjp7IiRpZCI6IjIw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A4IiwiTGluZUNvbG9yIjpudWxsLCJMaW5lV2VpZ2h0IjowLjAsIkxpbmVUeXBlIjowLCJQYXJlbnRTdHlsZSI6bnVsbH0sIlBhcmVudFN0eWxlIjp7IiRyZWYiOiI2NSJ9fSwiRGF0ZVN0eWxlIjp7IiRpZCI6IjIwOSIsIkZvbnRTZXR0aW5ncyI6eyIkaWQiOiIyMTAiLCJGb250U2l6ZSI6MTAsIkZvbnROYW1lIjoiQ2FsaWJyaSIsIklzQm9sZCI6ZmFsc2UsIklzSXRhbGljIjpmYWxzZSwiSXNVbmRlcmxpbmVkIjpmYWxzZSwiUGFyZW50U3R5bGUiOnsiJHJlZiI6IjczIn19LCJBdXRvU2l6ZSI6MCwiRm9yZWdyb3VuZCI6eyIkaWQiOiIyMTEiLCJDb2xvciI6eyIkaWQiOiIyMTIiLCJBIjoyNTUsIlIiOjI0OCwiRyI6MTQ3LCJCIjoyO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yIsIkxpbmVDb2xvciI6bnVsbCwiTGluZVdlaWdodCI6MC4wLCJMaW5lVHlwZSI6MCwiUGFyZW50U3R5bGUiOm51bGx9LCJQYXJlbnRTdHlsZSI6eyIkcmVmIjoiNzIifX0sIkRhdGVGb3JtYXQiOnsiJGlkIjoiMjE0IiwiRm9ybWF0U3RyaW5nIjoiTS1kLXl5eXkiLCJTZXBhcmF0b3IiOiItIiwiVXNlSW50ZXJuYXRpb25hbERhdGVGb3JtYXQiOmZhbHNlfSwiSXNWaXNpYmxlIjp0cnVlLCJQYXJlbnRTdHlsZSI6eyIkcmVmIjoiNTMifX0sIlBvc2l0aW9uIjp7IiRpZCI6IjIxNSIsIlJhdGlvIjowLjA4MDgwMjI5NTgyNjA5OTUzMiwiSXNDdXN0b20iOnRydWV9LCJJZCI6ImNjZWJhODFlLTAyNjYtNDVhZS05ZGU1LWM2M2FlNGFkNDc3OCIsIkltcG9ydElkIjpudWxsLCJUaXRsZSI6IkVudGVyIHlvdXIgbWlsZXN0b25lIGhlcmUiLCJOb3RlIjpudWxsLCJIeXBlcmxpbmsiOm51bGwsIklzQ2hhbmdlZCI6ZmFsc2UsIklzTmV3IjpmYWxzZX0seyIkaWQiOiIyMTYiLCJEYXRlIjoiMjAxNi0xMC0yM1QyMzo1OTo1OS45OTlaIiwiU3R5bGUiOnsiJGlkIjoiMjE3IiwiU2hhcGUiOjYsIkNvbm5lY3Rvck1hcmdpbiI6eyIkcmVmIjoiNTQifSwiQ29ubmVjdG9yU3R5bGUiOnsiJGlkIjoiMjE4IiwiTGluZUNvbG9yIjp7IiRpZCI6IjIxOSIsIiR0eXBlIjoiTkxSRS5Db21tb24uRG9tLlNvbGlkQ29sb3JCcnVzaCwgTkxSRS5Db21tb24iLCJDb2xvciI6eyIkaWQiOiIyMjAiLCJBIjoyNTUsIlIiOjIzMCwiRyI6NzIsIkIiOjM1fX0sIkxpbmVXZWlnaHQiOjEuMCwiTGluZVR5cGUiOjAsIlBhcmVudFN0eWxlIjp7IiRyZWYiOiI1NSJ9fSwiSXNCZWxvd1RpbWViYW5kIjpmYWxzZSwiSGlkZURhdGUiOmZhbHNlLCJTaGFwZVNpemUiOjAsIlNwYWNpbmciOjIuMCwiUGFkZGluZyI6eyIkcmVmIjoiNTgifSwiU2hhcGVTdHlsZSI6eyIkaWQiOiIyMjEiLCJNYXJnaW4iOnsiJHJlZiI6IjYwIn0sIlBhZGRpbmciOnsiJHJlZiI6IjYxIn0sIkJhY2tncm91bmQiOnsiJGlkIjoiMjIyIiwiQ29sb3IiOnsiJGlkIjoiMjIzIiwiQSI6MjU1LCJSIjoyMzAsIkciOjcyLCJCIjozNX19LCJJc1Zpc2libGUiOnRydWUsIldpZHRoIjoxMi4wLCJIZWlnaHQiOjE0LjAsIkJvcmRlclN0eWxlIjp7IiRpZCI6IjIyNCIsIkxpbmVDb2xvciI6eyIkcmVmIjoiNjMifSwiTGluZVdlaWdodCI6MC4wLCJMaW5lVHlwZSI6MCwiUGFyZW50U3R5bGUiOnsiJHJlZiI6IjYyIn19LCJQYXJlbnRTdHlsZSI6eyIkcmVmIjoiNTkifX0sIlRpdGxlU3R5bGUiOnsiJGlkIjoiMjI1IiwiRm9udFNldHRpbmdzIjp7IiRpZCI6IjIyNi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3IiwiTGluZUNvbG9yIjpudWxsLCJMaW5lV2VpZ2h0IjowLjAsIkxpbmVUeXBlIjowLCJQYXJlbnRTdHlsZSI6bnVsbH0sIlBhcmVudFN0eWxlIjp7IiRyZWYiOiI2NSJ9fSwiRGF0ZVN0eWxlIjp7IiRpZCI6IjIyOCIsIkZvbnRTZXR0aW5ncyI6eyIkaWQiOiIyMjkiLCJGb250U2l6ZSI6MTAsIkZvbnROYW1lIjoiQ2FsaWJyaSIsIklzQm9sZCI6ZmFsc2UsIklzSXRhbGljIjpmYWxzZSwiSXNVbmRlcmxpbmVkIjpmYWxzZSwiUGFyZW50U3R5bGUiOnsiJHJlZiI6IjczIn19LCJBdXRvU2l6ZSI6MCwiRm9yZWdyb3VuZCI6eyIkaWQiOiIyMzAiLCJDb2xvciI6eyIkaWQiOiIyMzEiLCJBIjoyNTUsIlIiOjIzMCwiRyI6NzIsIkIiOjM1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MyIiwiTGluZUNvbG9yIjpudWxsLCJMaW5lV2VpZ2h0IjowLjAsIkxpbmVUeXBlIjowLCJQYXJlbnRTdHlsZSI6bnVsbH0sIlBhcmVudFN0eWxlIjp7IiRyZWYiOiI3MiJ9fSwiRGF0ZUZvcm1hdCI6eyIkaWQiOiIyMzMiLCJGb3JtYXRTdHJpbmciOiJNLWQteXl5eSIsIlNlcGFyYXRvciI6Ii0iLCJVc2VJbnRlcm5hdGlvbmFsRGF0ZUZvcm1hdCI6ZmFsc2V9LCJJc1Zpc2libGUiOnRydWUsIlBhcmVudFN0eWxlIjp7IiRyZWYiOiI1MyJ9fSwiUG9zaXRpb24iOnsiJGlkIjoiMjM0IiwiUmF0aW8iOjAuMjg0MzIwODAzMDQxODExMzQsIklzQ3VzdG9tIjp0cnVlfSwiSWQiOiJlYzVlNjhkMi00NjFlLTQ0YjEtYTY3YS0yZmFlNWRjYmFhMGYiLCJJbXBvcnRJZCI6bnVsbCwiVGl0bGUiOiJFbnRlciB5b3VyIG1pbGVzdG9uZSBoZXJlIiwiTm90ZSI6bnVsbCwiSHlwZXJsaW5rIjpudWxsLCJJc0NoYW5nZWQiOmZhbHNlLCJJc05ldyI6ZmFsc2V9LHsiJGlkIjoiMjM1IiwiRGF0ZSI6IjIwMTYtMTEtMTFUMjM6NTk6NTkuOTk5WiIsIlN0eWxlIjp7IiRpZCI6IjIzNiIsIlNoYXBlIjo2LCJDb25uZWN0b3JNYXJnaW4iOnsiJHJlZiI6IjU0In0sIkNvbm5lY3RvclN0eWxlIjp7IiRpZCI6IjIzNyIsIkxpbmVDb2xvciI6eyIkaWQiOiIyMzgiLCIkdHlwZSI6Ik5MUkUuQ29tbW9uLkRvbS5Tb2xpZENvbG9yQnJ1c2gsIE5MUkUuQ29tbW9uIiwiQ29sb3IiOnsiJGlkIjoiMjM5IiwiQSI6MjU1LCJSIjoxNTYsIkciOjEwNiwiQiI6MTA2fX0sIkxpbmVXZWlnaHQiOjEuMCwiTGluZVR5cGUiOjAsIlBhcmVudFN0eWxlIjp7IiRyZWYiOiI1NSJ9fSwiSXNCZWxvd1RpbWViYW5kIjpmYWxzZSwiSGlkZURhdGUiOmZhbHNlLCJTaGFwZVNpemUiOjAsIlNwYWNpbmciOjIuMCwiUGFkZGluZyI6eyIkcmVmIjoiNTgifSwiU2hhcGVTdHlsZSI6eyIkaWQiOiIyNDAiLCJNYXJnaW4iOnsiJHJlZiI6IjYwIn0sIlBhZGRpbmciOnsiJHJlZiI6IjYxIn0sIkJhY2tncm91bmQiOnsiJGlkIjoiMjQxIiwiQ29sb3IiOnsiJGlkIjoiMjQyIiwiQSI6MjU1LCJSIjoxNTYsIkciOjEwNiwiQiI6MTA2fX0sIklzVmlzaWJsZSI6dHJ1ZSwiV2lkdGgiOjEyLjAsIkhlaWdodCI6MTQ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DYiLCJMaW5lQ29sb3IiOm51bGwsIkxpbmVXZWlnaHQiOjAuMCwiTGluZVR5cGUiOjAsIlBhcmVudFN0eWxlIjpudWxsfSwiUGFyZW50U3R5bGUiOnsiJHJlZiI6IjY1In19LCJEYXRlU3R5bGUiOnsiJGlkIjoiMjQ3IiwiRm9udFNldHRpbmdzIjp7IiRpZCI6IjI0OCIsIkZvbnRTaXplIjoxMCwiRm9udE5hbWUiOiJDYWxpYnJpIiwiSXNCb2xkIjpmYWxzZSwiSXNJdGFsaWMiOmZhbHNlLCJJc1VuZGVybGluZWQiOmZhbHNlLCJQYXJlbnRTdHlsZSI6eyIkcmVmIjoiNzMifX0sIkF1dG9TaXplIjowLCJGb3JlZ3JvdW5kIjp7IiRpZCI6IjI0OSIsIkNvbG9yIjp7IiRpZCI6IjI1MCIsIkEiOjI1NSwiUiI6MTU2LCJHIjoxMDYsIkIiOjEw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MSIsIkxpbmVDb2xvciI6bnVsbCwiTGluZVdlaWdodCI6MC4wLCJMaW5lVHlwZSI6MCwiUGFyZW50U3R5bGUiOm51bGx9LCJQYXJlbnRTdHlsZSI6eyIkcmVmIjoiNzIifX0sIkRhdGVGb3JtYXQiOnsiJGlkIjoiMjUyIiwiRm9ybWF0U3RyaW5nIjoiTS1kLXl5eXkiLCJTZXBhcmF0b3IiOiItIiwiVXNlSW50ZXJuYXRpb25hbERhdGVGb3JtYXQiOmZhbHNlfSwiSXNWaXNpYmxlIjp0cnVlLCJQYXJlbnRTdHlsZSI6eyIkcmVmIjoiNTMifX0sIlBvc2l0aW9uIjp7IiRpZCI6IjI1MyIsIlJhdGlvIjowLjAsIklzQ3VzdG9tIjpmYWxzZX0sIklkIjoiYTZlYzRmNDctN2M3Ni00ZWU0LWE4YzAtNTFjMDc3NWE4NmIwIiwiSW1wb3J0SWQiOm51bGwsIlRpdGxlIjoiRW50ZXIgeW91ciBtaWxlc3RvbmUgaGVyZSIsIk5vdGUiOm51bGwsIkh5cGVybGluayI6bnVsbCwiSXNDaGFuZ2VkIjpmYWxzZSwiSXNOZXciOmZhbHNlfSx7IiRpZCI6IjI1NCIsIkRhdGUiOiIyMDE2LTEyLTAxVDIzOjU5OjU5Ljk5OVoiLCJTdHlsZSI6eyIkaWQiOiIyNTUiLCJTaGFwZSI6NiwiQ29ubmVjdG9yTWFyZ2luIjp7IiRyZWYiOiI1NCJ9LCJDb25uZWN0b3JTdHlsZSI6eyIkaWQiOiIyNTYiLCJMaW5lQ29sb3IiOnsiJGlkIjoiMjU3IiwiJHR5cGUiOiJOTFJFLkNvbW1vbi5Eb20uU29saWRDb2xvckJydXNoLCBOTFJFLkNvbW1vbiIsIkNvbG9yIjp7IiRpZCI6IjI1OCIsIkEiOjI1NSwiUiI6NTcsIkciOjQ4LCJCIjo0Mn19LCJMaW5lV2VpZ2h0IjoxLjAsIkxpbmVUeXBlIjowLCJQYXJlbnRTdHlsZSI6eyIkcmVmIjoiNTUifX0sIklzQmVsb3dUaW1lYmFuZCI6ZmFsc2UsIkhpZGVEYXRlIjpmYWxzZSwiU2hhcGVTaXplIjowLCJTcGFjaW5nIjoyLjAsIlBhZGRpbmciOnsiJHJlZiI6IjU4In0sIlNoYXBlU3R5bGUiOnsiJGlkIjoiMjU5IiwiTWFyZ2luIjp7IiRyZWYiOiI2MCJ9LCJQYWRkaW5nIjp7IiRyZWYiOiI2MSJ9LCJCYWNrZ3JvdW5kIjp7IiRpZCI6IjI2MCIsIkNvbG9yIjp7IiRpZCI6IjI2MSIsIkEiOjI1NSwiUiI6NTcsIkciOjQ4LCJCIjo0Mn19LCJJc1Zpc2libGUiOnRydWUsIldpZHRoIjoxMi4wLCJIZWlnaHQiOjE0LjAsIkJvcmRlclN0eWxlIjp7IiRpZCI6IjI2MiIsIkxpbmVDb2xvciI6eyIkcmVmIjoiNjMifSwiTGluZVdlaWdodCI6MC4wLCJMaW5lVHlwZSI6MCwiUGFyZW50U3R5bGUiOnsiJHJlZiI6IjYyIn19LCJQYXJlbnRTdHlsZSI6eyIkcmVmIjoiNTkifX0sIlRpdGxlU3R5bGUiOnsiJGlkIjoiMjYzIiwiRm9udFNldHRpbmdzIjp7IiRpZCI6IjI2N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Y1IiwiTGluZUNvbG9yIjpudWxsLCJMaW5lV2VpZ2h0IjowLjAsIkxpbmVUeXBlIjowLCJQYXJlbnRTdHlsZSI6bnVsbH0sIlBhcmVudFN0eWxlIjp7IiRyZWYiOiI2NSJ9fSwiRGF0ZVN0eWxlIjp7IiRpZCI6IjI2NiIsIkZvbnRTZXR0aW5ncyI6eyIkaWQiOiIyNjciLCJGb250U2l6ZSI6MTAsIkZvbnROYW1lIjoiQ2FsaWJyaSIsIklzQm9sZCI6ZmFsc2UsIklzSXRhbGljIjpmYWxzZSwiSXNVbmRlcmxpbmVkIjpmYWxzZSwiUGFyZW50U3R5bGUiOnsiJHJlZiI6IjczIn19LCJBdXRvU2l6ZSI6MCwiRm9yZWdyb3VuZCI6eyIkaWQiOiIyNjgiLCJDb2xvciI6eyIkaWQiOiIyNjkiLCJBIjoyNTUsIlIiOjU3LCJHIjo0OCwiQiI6NDJ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AiLCJMaW5lQ29sb3IiOm51bGwsIkxpbmVXZWlnaHQiOjAuMCwiTGluZVR5cGUiOjAsIlBhcmVudFN0eWxlIjpudWxsfSwiUGFyZW50U3R5bGUiOnsiJHJlZiI6IjcyIn19LCJEYXRlRm9ybWF0Ijp7IiRpZCI6IjI3MSIsIkZvcm1hdFN0cmluZyI6Ik0tZC15eXl5IiwiU2VwYXJhdG9yIjoiLSIsIlVzZUludGVybmF0aW9uYWxEYXRlRm9ybWF0IjpmYWxzZX0sIklzVmlzaWJsZSI6dHJ1ZSwiUGFyZW50U3R5bGUiOnsiJHJlZiI6IjUzIn19LCJQb3NpdGlvbiI6eyIkaWQiOiIyNzIiLCJSYXRpbyI6MC4wLCJJc0N1c3RvbSI6ZmFsc2V9LCJJZCI6ImZjMzJkZTI4LTU1ZGMtNDI3ZC1hN2YwLWUyOThmOWYwNDI5YSIsIkltcG9ydElkIjpudWxsLCJUaXRsZSI6IkVudGVyIHlvdXIgbWlsZXN0b25lIGhlcmUiLCJOb3RlIjpudWxsLCJIeXBlcmxpbmsiOm51bGwsIklzQ2hhbmdlZCI6ZmFsc2UsIklzTmV3IjpmYWxzZX0seyIkaWQiOiIyNzMiLCJEYXRlIjoiMjAxNy0wMi0xN1QyMzo1OTo1OS45OTlaIiwiU3R5bGUiOnsiJGlkIjoiMjc0IiwiU2hhcGUiOjcsIkNvbm5lY3Rvck1hcmdpbiI6eyIkcmVmIjoiNTQifSwiQ29ubmVjdG9yU3R5bGUiOnsiJGlkIjoiMjc1IiwiTGluZUNvbG9yIjp7IiRpZCI6IjI3NiIsIiR0eXBlIjoiTkxSRS5Db21tb24uRG9tLlNvbGlkQ29sb3JCcnVzaCwgTkxSRS5Db21tb24iLCJDb2xvciI6eyIkaWQiOiIyNzciLCJBIjoyNTUsIlIiOjI1NSwiRyI6MjAyLCJCIjo4fX0sIkxpbmVXZWlnaHQiOjEuMCwiTGluZVR5cGUiOjAsIlBhcmVudFN0eWxlIjp7IiRyZWYiOiI1NSJ9fSwiSXNCZWxvd1RpbWViYW5kIjpmYWxzZSwiSGlkZURhdGUiOmZhbHNlLCJTaGFwZVNpemUiOjAsIlNwYWNpbmciOjIuMCwiUGFkZGluZyI6eyIkcmVmIjoiNTgifSwiU2hhcGVTdHlsZSI6eyIkaWQiOiIyNzgiLCJNYXJnaW4iOnsiJHJlZiI6IjYwIn0sIlBhZGRpbmciOnsiJHJlZiI6IjYxIn0sIkJhY2tncm91bmQiOnsiJHJlZiI6IjI3NiJ9LCJJc1Zpc2libGUiOnRydWUsIldpZHRoIjoxMi4wLCJIZWlnaHQiOjE0LjAsIkJvcmRlclN0eWxlIjp7IiRpZCI6IjI3OSIsIkxpbmVDb2xvciI6eyIkcmVmIjoiNjMifSwiTGluZVdlaWdodCI6MC4wLCJMaW5lVHlwZSI6MCwiUGFyZW50U3R5bGUiOnsiJHJlZiI6IjYyIn19LCJQYXJlbnRTdHlsZSI6eyIkcmVmIjoiNTkifX0sIlRpdGxlU3R5bGUiOnsiJGlkIjoiMjgwIiwiRm9udFNldHRpbmdzIjp7IiRpZCI6IjI4M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gyIiwiTGluZUNvbG9yIjpudWxsLCJMaW5lV2VpZ2h0IjowLjAsIkxpbmVUeXBlIjowLCJQYXJlbnRTdHlsZSI6bnVsbH0sIlBhcmVudFN0eWxlIjp7IiRyZWYiOiI2NSJ9fSwiRGF0ZVN0eWxlIjp7IiRpZCI6IjI4MyIsIkZvbnRTZXR0aW5ncyI6eyIkaWQiOiIyODQiLCJGb250U2l6ZSI6MTAsIkZvbnROYW1lIjoiQ2FsaWJyaSIsIklzQm9sZCI6ZmFsc2UsIklzSXRhbGljIjpmYWxzZSwiSXNVbmRlcmxpbmVkIjpmYWxzZSwiUGFyZW50U3R5bGUiOnsiJHJlZiI6IjczIn19LCJBdXRvU2l6ZSI6MCwiRm9yZWdyb3VuZCI6eyIkaWQiOiIyODUiLCJDb2xvciI6eyIkaWQiOiIyODYiLCJBIjoyNTUsIlIiOjE5NywiRyI6MTU1LCJCIjo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3IiwiTGluZUNvbG9yIjpudWxsLCJMaW5lV2VpZ2h0IjowLjAsIkxpbmVUeXBlIjowLCJQYXJlbnRTdHlsZSI6bnVsbH0sIlBhcmVudFN0eWxlIjp7IiRyZWYiOiI3MiJ9fSwiRGF0ZUZvcm1hdCI6eyIkaWQiOiIyODgiLCJGb3JtYXRTdHJpbmciOiJNLWQteXl5eSIsIlNlcGFyYXRvciI6Ii0iLCJVc2VJbnRlcm5hdGlvbmFsRGF0ZUZvcm1hdCI6ZmFsc2V9LCJJc1Zpc2libGUiOnRydWUsIlBhcmVudFN0eWxlIjp7IiRyZWYiOiI1MyJ9fSwiUG9zaXRpb24iOnsiJGlkIjoiMjg5IiwiUmF0aW8iOjAuMCwiSXNDdXN0b20iOmZhbHNlfSwiSWQiOiIwNDI4ZWIzMS01NmQ4LTQ2NDItOTNmMi04YjhiZjkwNzIxZGMiLCJJbXBvcnRJZCI6bnVsbCwiVGl0bGUiOiJFbnRlciB5b3VyIG1pbGVzdG9uZSBoZXJlIiwiTm90ZSI6bnVsbCwiSHlwZXJsaW5rIjpudWxsLCJJc0NoYW5nZWQiOmZhbHNlLCJJc05ldyI6ZmFsc2V9LHsiJGlkIjoiMjkwIiwiRGF0ZSI6IjIwMTctMDQtMDdUMjM6NTk6NTkuOTk5WiIsIlN0eWxlIjp7IiRpZCI6IjI5MSIsIlNoYXBlIjo3LCJDb25uZWN0b3JNYXJnaW4iOnsiJHJlZiI6IjU0In0sIkNvbm5lY3RvclN0eWxlIjp7IiRpZCI6IjI5MiIsIkxpbmVDb2xvciI6eyIkaWQiOiIyOTMiLCIkdHlwZSI6Ik5MUkUuQ29tbW9uLkRvbS5Tb2xpZENvbG9yQnJ1c2gsIE5MUkUuQ29tbW9uIiwiQ29sb3IiOnsiJGlkIjoiMjk0IiwiQSI6MjU1LCJSIjoyNDgsIkciOjE0NywiQiI6Mjl9fSwiTGluZVdlaWdodCI6MS4wLCJMaW5lVHlwZSI6MCwiUGFyZW50U3R5bGUiOnsiJHJlZiI6IjU1In19LCJJc0JlbG93VGltZWJhbmQiOmZhbHNlLCJIaWRlRGF0ZSI6ZmFsc2UsIlNoYXBlU2l6ZSI6MCwiU3BhY2luZyI6Mi4wLCJQYWRkaW5nIjp7IiRyZWYiOiI1OCJ9LCJTaGFwZVN0eWxlIjp7IiRpZCI6IjI5NSIsIk1hcmdpbiI6eyIkcmVmIjoiNjAifSwiUGFkZGluZyI6eyIkcmVmIjoiNjEifSwiQmFja2dyb3VuZCI6eyIkcmVmIjoiMjkzIn0sIklzVmlzaWJsZSI6dHJ1ZSwiV2lkdGgiOjEyLjAsIkhlaWdodCI6MTQuMCwiQm9yZGVyU3R5bGUiOnsiJGlkIjoiMjk2IiwiTGluZUNvbG9yIjp7IiRyZWYiOiI2MyJ9LCJMaW5lV2VpZ2h0IjowLjAsIkxpbmVUeXBlIjowLCJQYXJlbnRTdHlsZSI6eyIkcmVmIjoiNjIifX0sIlBhcmVudFN0eWxlIjp7IiRyZWYiOiI1OSJ9fSwiVGl0bGVTdHlsZSI6eyIkaWQiOiIyOTciLCJGb250U2V0dGluZ3MiOnsiJGlkIjoiMjk4IiwiRm9udFNpemUiOjExLCJGb250TmFtZSI6IkNhbGlicmkiLCJJc0JvbGQiOnRydWUsIklzSXRhbGljIjpmYWxzZSwiSXNVbmRlcmxpbmVkIjpmYWxzZSwiUGFyZW50U3R5bGUiOnsiJHJlZiI6IjY2In19LCJBdXRvU2l6ZSI6MCwiRm9yZWdyb3VuZCI6eyIkcmVmIjoiNjcifSwiTWF4V2lkdGgiOjc4LjAwMTY1NTU3ODYxMzI4M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k5IiwiTGluZUNvbG9yIjpudWxsLCJMaW5lV2VpZ2h0IjowLjAsIkxpbmVUeXBlIjowLCJQYXJlbnRTdHlsZSI6bnVsbH0sIlBhcmVudFN0eWxlIjp7IiRyZWYiOiI2NSJ9fSwiRGF0ZVN0eWxlIjp7IiRpZCI6IjMwMCIsIkZvbnRTZXR0aW5ncyI6eyIkaWQiOiIzMDEiLCJGb250U2l6ZSI6MTAsIkZvbnROYW1lIjoiQ2FsaWJyaSIsIklzQm9sZCI6ZmFsc2UsIklzSXRhbGljIjpmYWxzZSwiSXNVbmRlcmxpbmVkIjpmYWxzZSwiUGFyZW50U3R5bGUiOnsiJHJlZiI6IjczIn19LCJBdXRvU2l6ZSI6MCwiRm9yZWdyb3VuZCI6eyIkaWQiOiIzMDIiLCJDb2xvciI6eyIkaWQiOiIzMDMiLCJBIjoyNTUsIlIiOjI0OCwiRyI6MTQ3LCJCIjoyO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wNCIsIkxpbmVDb2xvciI6bnVsbCwiTGluZVdlaWdodCI6MC4wLCJMaW5lVHlwZSI6MCwiUGFyZW50U3R5bGUiOm51bGx9LCJQYXJlbnRTdHlsZSI6eyIkcmVmIjoiNzIifX0sIkRhdGVGb3JtYXQiOnsiJGlkIjoiMzA1IiwiRm9ybWF0U3RyaW5nIjoiTS1kLXl5eXkiLCJTZXBhcmF0b3IiOiItIiwiVXNlSW50ZXJuYXRpb25hbERhdGVGb3JtYXQiOmZhbHNlfSwiSXNWaXNpYmxlIjp0cnVlLCJQYXJlbnRTdHlsZSI6eyIkcmVmIjoiNTMifX0sIlBvc2l0aW9uIjp7IiRpZCI6IjMwNiIsIlJhdGlvIjowLjIyMzkxMTQ4MzE5OTUwODEsIklzQ3VzdG9tIjp0cnVlfSwiSWQiOiIxMDIzZjljZi04ZTcyLTRkZTUtOGFiZC02NjAwOTBmZmRhOTgiLCJJbXBvcnRJZCI6bnVsbCwiVGl0bGUiOiJFbnRlciB5b3VyIG1pbGVzdG9uZSBoZXJlIiwiTm90ZSI6bnVsbCwiSHlwZXJsaW5rIjpudWxsLCJJc0NoYW5nZWQiOmZhbHNlLCJJc05ldyI6ZmFsc2V9LHsiJGlkIjoiMzA3IiwiRGF0ZSI6IjIwMTctMDUtMjZUMjM6NTk6NTkuOTk5WiIsIlN0eWxlIjp7IiRpZCI6IjMwOCIsIlNoYXBlIjo3LCJDb25uZWN0b3JNYXJnaW4iOnsiJHJlZiI6IjU0In0sIkNvbm5lY3RvclN0eWxlIjp7IiRpZCI6IjMwOSIsIkxpbmVDb2xvciI6eyIkaWQiOiIzMTAiLCIkdHlwZSI6Ik5MUkUuQ29tbW9uLkRvbS5Tb2xpZENvbG9yQnJ1c2gsIE5MUkUuQ29tbW9uIiwiQ29sb3IiOnsiJGlkIjoiMzExIiwiQSI6MjU1LCJSIjoxNTYsIkciOjEwNiwiQiI6MTA2fX0sIkxpbmVXZWlnaHQiOjEuMCwiTGluZVR5cGUiOjAsIlBhcmVudFN0eWxlIjp7IiRyZWYiOiI1NSJ9fSwiSXNCZWxvd1RpbWViYW5kIjpmYWxzZSwiSGlkZURhdGUiOmZhbHNlLCJTaGFwZVNpemUiOjAsIlNwYWNpbmciOjIuMCwiUGFkZGluZyI6eyIkcmVmIjoiNTgifSwiU2hhcGVTdHlsZSI6eyIkaWQiOiIzMTIiLCJNYXJnaW4iOnsiJHJlZiI6IjYwIn0sIlBhZGRpbmciOnsiJHJlZiI6IjYxIn0sIkJhY2tncm91bmQiOnsiJGlkIjoiMzEzIiwiQ29sb3IiOnsiJGlkIjoiMzE0IiwiQSI6MjU1LCJSIjoxNTYsIkciOjEwNiwiQiI6MTA2fX0sIklzVmlzaWJsZSI6dHJ1ZSwiV2lkdGgiOjEyLjAsIkhlaWdodCI6MTQuMCwiQm9yZGVyU3R5bGUiOnsiJGlkIjoiMzE1IiwiTGluZUNvbG9yIjp7IiRyZWYiOiI2MyJ9LCJMaW5lV2VpZ2h0IjowLjAsIkxpbmVUeXBlIjowLCJQYXJlbnRTdHlsZSI6eyIkcmVmIjoiNjIifX0sIlBhcmVudFN0eWxlIjp7IiRyZWYiOiI1OSJ9fSwiVGl0bGVTdHlsZSI6eyIkaWQiOiIzMTYiLCJGb250U2V0dGluZ3MiOnsiJGlkIjoiMzE3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TgiLCJMaW5lQ29sb3IiOm51bGwsIkxpbmVXZWlnaHQiOjAuMCwiTGluZVR5cGUiOjAsIlBhcmVudFN0eWxlIjpudWxsfSwiUGFyZW50U3R5bGUiOnsiJHJlZiI6IjY1In19LCJEYXRlU3R5bGUiOnsiJGlkIjoiMzE5IiwiRm9udFNldHRpbmdzIjp7IiRpZCI6IjMyMCIsIkZvbnRTaXplIjoxMCwiRm9udE5hbWUiOiJDYWxpYnJpIiwiSXNCb2xkIjpmYWxzZSwiSXNJdGFsaWMiOmZhbHNlLCJJc1VuZGVybGluZWQiOmZhbHNlLCJQYXJlbnRTdHlsZSI6eyIkcmVmIjoiNzMifX0sIkF1dG9TaXplIjowLCJGb3JlZ3JvdW5kIjp7IiRpZCI6IjMyMSIsIkNvbG9yIjp7IiRpZCI6IjMyMiIsIkEiOjI1NSwiUiI6MTU2LCJHIjoxMDYsIkIiOjEw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MyIsIkxpbmVDb2xvciI6bnVsbCwiTGluZVdlaWdodCI6MC4wLCJMaW5lVHlwZSI6MCwiUGFyZW50U3R5bGUiOm51bGx9LCJQYXJlbnRTdHlsZSI6eyIkcmVmIjoiNzIifX0sIkRhdGVGb3JtYXQiOnsiJGlkIjoiMzI0IiwiRm9ybWF0U3RyaW5nIjoiTS1kLXl5eXkiLCJTZXBhcmF0b3IiOiItIiwiVXNlSW50ZXJuYXRpb25hbERhdGVGb3JtYXQiOmZhbHNlfSwiSXNWaXNpYmxlIjp0cnVlLCJQYXJlbnRTdHlsZSI6eyIkcmVmIjoiNTMifX0sIlBvc2l0aW9uIjp7IiRpZCI6IjMyNSIsIlJhdGlvIjowLjAsIklzQ3VzdG9tIjpmYWxzZX0sIklkIjoiZTI4NGM4YzMtZjRhMy00NDQ0LTliN2ItOWRiZmFlZjBmZGE4IiwiSW1wb3J0SWQiOm51bGwsIlRpdGxlIjoiRW50ZXIgeW91ciBtaWxlc3RvbmUgaGVyZSIsIk5vdGUiOm51bGwsIkh5cGVybGluayI6bnVsbCwiSXNDaGFuZ2VkIjpmYWxzZSwiSXNOZXciOmZhbHNlfSx7IiRpZCI6IjMyNiIsIkRhdGUiOiIyMDE3LTA3LTE0VDIzOjU5OjU5Ljk5OVoiLCJTdHlsZSI6eyIkaWQiOiIzMjciLCJTaGFwZSI6NywiQ29ubmVjdG9yTWFyZ2luIjp7IiRyZWYiOiI1NCJ9LCJDb25uZWN0b3JTdHlsZSI6eyIkaWQiOiIzMjgiLCJMaW5lQ29sb3IiOnsiJGlkIjoiMzI5IiwiJHR5cGUiOiJOTFJFLkNvbW1vbi5Eb20uU29saWRDb2xvckJydXNoLCBOTFJFLkNvbW1vbiIsIkNvbG9yIjp7IiRpZCI6IjMzMCIsIkEiOjI1NSwiUiI6MjM2LCJHIjoxMTIsIkIiOjIyfX0sIkxpbmVXZWlnaHQiOjEuMCwiTGluZVR5cGUiOjAsIlBhcmVudFN0eWxlIjp7IiRyZWYiOiI1NSJ9fSwiSXNCZWxvd1RpbWViYW5kIjpmYWxzZSwiSGlkZURhdGUiOmZhbHNlLCJTaGFwZVNpemUiOjAsIlNwYWNpbmciOjIuMCwiUGFkZGluZyI6eyIkcmVmIjoiNTgifSwiU2hhcGVTdHlsZSI6eyIkaWQiOiIzMzEiLCJNYXJnaW4iOnsiJHJlZiI6IjYwIn0sIlBhZGRpbmciOnsiJHJlZiI6IjYxIn0sIkJhY2tncm91bmQiOnsiJHJlZiI6IjMyOSJ9LCJJc1Zpc2libGUiOnRydWUsIldpZHRoIjoxMi4wLCJIZWlnaHQiOjE0LjAsIkJvcmRlclN0eWxlIjp7IiRpZCI6IjMzMiIsIkxpbmVDb2xvciI6eyIkcmVmIjoiNjMifSwiTGluZVdlaWdodCI6MC4wLCJMaW5lVHlwZSI6MCwiUGFyZW50U3R5bGUiOnsiJHJlZiI6IjYyIn19LCJQYXJlbnRTdHlsZSI6eyIkcmVmIjoiNTkifX0sIlRpdGxlU3R5bGUiOnsiJGlkIjoiMzMzIiwiRm9udFNldHRpbmdzIjp7IiRpZCI6IjMzNCIsIkZvbnRTaXplIjoxMSwiRm9udE5hbWUiOiJDYWxpYnJpIiwiSXNCb2xkIjp0cnVlLCJJc0l0YWxpYyI6ZmFsc2UsIklzVW5kZXJsaW5lZCI6ZmFsc2UsIlBhcmVudFN0eWxlIjp7IiRyZWYiOiI2NiJ9fSwiQXV0b1NpemUiOjAsIkZvcmVncm91bmQiOnsiJHJlZiI6IjY3In0sIk1heFdpZHRoIjo4OS41NzkzNjg1OTEzMDg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zUiLCJMaW5lQ29sb3IiOm51bGwsIkxpbmVXZWlnaHQiOjAuMCwiTGluZVR5cGUiOjAsIlBhcmVudFN0eWxlIjpudWxsfSwiUGFyZW50U3R5bGUiOnsiJHJlZiI6IjY1In19LCJEYXRlU3R5bGUiOnsiJGlkIjoiMzM2IiwiRm9udFNldHRpbmdzIjp7IiRpZCI6IjMzNyIsIkZvbnRTaXplIjoxMCwiRm9udE5hbWUiOiJDYWxpYnJpIiwiSXNCb2xkIjpmYWxzZSwiSXNJdGFsaWMiOmZhbHNlLCJJc1VuZGVybGluZWQiOmZhbHNlLCJQYXJlbnRTdHlsZSI6eyIkcmVmIjoiNzMifX0sIkF1dG9TaXplIjowLCJGb3JlZ3JvdW5kIjp7IiRpZCI6IjMzOCIsIkNvbG9yIjp7IiRpZCI6IjMzOSIsIkEiOjI1NSwiUiI6MjM2LCJHIjoxMTIsIkIiOjIy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wIiwiTGluZUNvbG9yIjpudWxsLCJMaW5lV2VpZ2h0IjowLjAsIkxpbmVUeXBlIjowLCJQYXJlbnRTdHlsZSI6bnVsbH0sIlBhcmVudFN0eWxlIjp7IiRyZWYiOiI3MiJ9fSwiRGF0ZUZvcm1hdCI6eyIkaWQiOiIzNDEiLCJGb3JtYXRTdHJpbmciOiJNLWQteXl5eSIsIlNlcGFyYXRvciI6Ii0iLCJVc2VJbnRlcm5hdGlvbmFsRGF0ZUZvcm1hdCI6ZmFsc2V9LCJJc1Zpc2libGUiOnRydWUsIlBhcmVudFN0eWxlIjp7IiRyZWYiOiI1MyJ9fSwiUG9zaXRpb24iOnsiJGlkIjoiMzQyIiwiUmF0aW8iOjAuMCwiSXNDdXN0b20iOmZhbHNlfSwiSWQiOiJhNzJhMWU4My1mNDIzLTRmOWItOWY3Ny1hMTVkMjMxM2U2ZGMiLCJJbXBvcnRJZCI6bnVsbCwiVGl0bGUiOiJFbnRlciB5b3VyIG1pbGVzdG9uZSBoZXJlIiwiTm90ZSI6bnVsbCwiSHlwZXJsaW5rIjpudWxsLCJJc0NoYW5nZWQiOmZhbHNlLCJJc05ldyI6ZmFsc2V9XSwiVGFza3MiOltdLCJNc1Byb2plY3RJdGVtc1RyZWUiOnsiJGlkIjoiMzQzIiwiUm9vdCI6eyIkaWQiOiIzNDQiLCJJbXBvcnRJZCI6bnVsbCwiSXNJbXBvcnRlZCI6ZmFsc2UsIkNoaWxkcmVuIjpbXX19LCJTZXR0aW5ncyI6eyIkaWQiOiIzNDUiLCJJbXBhT3B0aW9ucyI6eyIkaWQiOiIzNDY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AsIkZpbGVQYXRoIjpudWxsLCJUaW1lbGluZUltcG9ydGVk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2014-12-16T22:05:44Z</dcterms:created>
  <dcterms:modified xsi:type="dcterms:W3CDTF">2021-01-20T05:18:28Z</dcterms:modified>
</cp:coreProperties>
</file>