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533" autoAdjust="0"/>
  </p:normalViewPr>
  <p:slideViewPr>
    <p:cSldViewPr snapToGrid="0">
      <p:cViewPr varScale="1">
        <p:scale>
          <a:sx n="108" d="100"/>
          <a:sy n="108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93CF-EBD2-4623-B998-221165C31B23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F3A9-511D-48BA-A3D2-55461F2B4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7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3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6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9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1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2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87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7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8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1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0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7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>
            <p:custDataLst>
              <p:tags r:id="rId2"/>
            </p:custDataLst>
          </p:nvPr>
        </p:nvSpPr>
        <p:spPr>
          <a:xfrm>
            <a:off x="1188720" y="1340402"/>
            <a:ext cx="2866872" cy="414599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30000"/>
                </a:srgbClr>
              </a:gs>
              <a:gs pos="0">
                <a:srgbClr val="00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badi" panose="020B0604020104020204" pitchFamily="34" charset="0"/>
            </a:endParaRPr>
          </a:p>
        </p:txBody>
      </p:sp>
      <p:cxnSp>
        <p:nvCxnSpPr>
          <p:cNvPr id="7346" name="Straight Connector 7345" hidden="1"/>
          <p:cNvCxnSpPr/>
          <p:nvPr>
            <p:custDataLst>
              <p:tags r:id="rId3"/>
            </p:custDataLst>
          </p:nvPr>
        </p:nvCxnSpPr>
        <p:spPr>
          <a:xfrm flipV="1">
            <a:off x="6088802" y="1886501"/>
            <a:ext cx="0" cy="359989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4" name="Straight Connector 7343" hidden="1"/>
          <p:cNvCxnSpPr/>
          <p:nvPr>
            <p:custDataLst>
              <p:tags r:id="rId4"/>
            </p:custDataLst>
          </p:nvPr>
        </p:nvCxnSpPr>
        <p:spPr>
          <a:xfrm flipV="1">
            <a:off x="1452713" y="1886501"/>
            <a:ext cx="0" cy="359989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2" name="Straight Connector 7341" hidden="1"/>
          <p:cNvCxnSpPr/>
          <p:nvPr>
            <p:custDataLst>
              <p:tags r:id="rId5"/>
            </p:custDataLst>
          </p:nvPr>
        </p:nvCxnSpPr>
        <p:spPr>
          <a:xfrm>
            <a:off x="4438777" y="178490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29" name="Rectangle 7328"/>
          <p:cNvSpPr/>
          <p:nvPr>
            <p:custDataLst>
              <p:tags r:id="rId6"/>
            </p:custDataLst>
          </p:nvPr>
        </p:nvSpPr>
        <p:spPr>
          <a:xfrm>
            <a:off x="1452713" y="1416601"/>
            <a:ext cx="4636089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badi" panose="020B0604020104020204" pitchFamily="34" charset="0"/>
            </a:endParaRPr>
          </a:p>
        </p:txBody>
      </p:sp>
      <p:cxnSp>
        <p:nvCxnSpPr>
          <p:cNvPr id="574" name="Straight Connector 573" hidden="1"/>
          <p:cNvCxnSpPr/>
          <p:nvPr>
            <p:custDataLst>
              <p:tags r:id="rId7"/>
            </p:custDataLst>
          </p:nvPr>
        </p:nvCxnSpPr>
        <p:spPr>
          <a:xfrm flipV="1">
            <a:off x="6028593" y="2503721"/>
            <a:ext cx="0" cy="298267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 hidden="1"/>
          <p:cNvCxnSpPr/>
          <p:nvPr>
            <p:custDataLst>
              <p:tags r:id="rId8"/>
            </p:custDataLst>
          </p:nvPr>
        </p:nvCxnSpPr>
        <p:spPr>
          <a:xfrm flipV="1">
            <a:off x="1971436" y="2503721"/>
            <a:ext cx="0" cy="298267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 hidden="1"/>
          <p:cNvCxnSpPr/>
          <p:nvPr>
            <p:custDataLst>
              <p:tags r:id="rId9"/>
            </p:custDataLst>
          </p:nvPr>
        </p:nvCxnSpPr>
        <p:spPr>
          <a:xfrm>
            <a:off x="4668035" y="240212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7" name="Rectangle 556"/>
          <p:cNvSpPr/>
          <p:nvPr>
            <p:custDataLst>
              <p:tags r:id="rId10"/>
            </p:custDataLst>
          </p:nvPr>
        </p:nvSpPr>
        <p:spPr>
          <a:xfrm>
            <a:off x="1971436" y="2033821"/>
            <a:ext cx="4057157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badi" panose="020B0604020104020204" pitchFamily="34" charset="0"/>
            </a:endParaRPr>
          </a:p>
        </p:txBody>
      </p:sp>
      <p:cxnSp>
        <p:nvCxnSpPr>
          <p:cNvPr id="553" name="Straight Connector 552" hidden="1"/>
          <p:cNvCxnSpPr/>
          <p:nvPr>
            <p:custDataLst>
              <p:tags r:id="rId11"/>
            </p:custDataLst>
          </p:nvPr>
        </p:nvCxnSpPr>
        <p:spPr>
          <a:xfrm flipV="1">
            <a:off x="6413005" y="3120941"/>
            <a:ext cx="0" cy="236545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 hidden="1"/>
          <p:cNvCxnSpPr/>
          <p:nvPr>
            <p:custDataLst>
              <p:tags r:id="rId12"/>
            </p:custDataLst>
          </p:nvPr>
        </p:nvCxnSpPr>
        <p:spPr>
          <a:xfrm flipV="1">
            <a:off x="3198773" y="3120941"/>
            <a:ext cx="0" cy="236545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 hidden="1"/>
          <p:cNvCxnSpPr/>
          <p:nvPr>
            <p:custDataLst>
              <p:tags r:id="rId13"/>
            </p:custDataLst>
          </p:nvPr>
        </p:nvCxnSpPr>
        <p:spPr>
          <a:xfrm>
            <a:off x="5473907" y="301934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08" name="Rectangle 7507"/>
          <p:cNvSpPr/>
          <p:nvPr>
            <p:custDataLst>
              <p:tags r:id="rId14"/>
            </p:custDataLst>
          </p:nvPr>
        </p:nvSpPr>
        <p:spPr>
          <a:xfrm>
            <a:off x="3198773" y="2651041"/>
            <a:ext cx="3214232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badi" panose="020B0604020104020204" pitchFamily="34" charset="0"/>
            </a:endParaRPr>
          </a:p>
        </p:txBody>
      </p:sp>
      <p:cxnSp>
        <p:nvCxnSpPr>
          <p:cNvPr id="7503" name="Straight Connector 7502" hidden="1"/>
          <p:cNvCxnSpPr/>
          <p:nvPr>
            <p:custDataLst>
              <p:tags r:id="rId15"/>
            </p:custDataLst>
          </p:nvPr>
        </p:nvCxnSpPr>
        <p:spPr>
          <a:xfrm flipV="1">
            <a:off x="7779285" y="3738161"/>
            <a:ext cx="0" cy="174823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00" name="Straight Connector 7499" hidden="1"/>
          <p:cNvCxnSpPr/>
          <p:nvPr>
            <p:custDataLst>
              <p:tags r:id="rId16"/>
            </p:custDataLst>
          </p:nvPr>
        </p:nvCxnSpPr>
        <p:spPr>
          <a:xfrm flipV="1">
            <a:off x="4213062" y="3738161"/>
            <a:ext cx="0" cy="174823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97" name="Straight Connector 7496" hidden="1"/>
          <p:cNvCxnSpPr/>
          <p:nvPr>
            <p:custDataLst>
              <p:tags r:id="rId17"/>
            </p:custDataLst>
          </p:nvPr>
        </p:nvCxnSpPr>
        <p:spPr>
          <a:xfrm>
            <a:off x="6664194" y="363656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" name="Rectangle 7474"/>
          <p:cNvSpPr/>
          <p:nvPr>
            <p:custDataLst>
              <p:tags r:id="rId18"/>
            </p:custDataLst>
          </p:nvPr>
        </p:nvSpPr>
        <p:spPr>
          <a:xfrm>
            <a:off x="4213062" y="3268261"/>
            <a:ext cx="3566223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badi" panose="020B0604020104020204" pitchFamily="34" charset="0"/>
            </a:endParaRPr>
          </a:p>
        </p:txBody>
      </p:sp>
      <p:cxnSp>
        <p:nvCxnSpPr>
          <p:cNvPr id="7470" name="Straight Connector 7469" hidden="1"/>
          <p:cNvCxnSpPr/>
          <p:nvPr>
            <p:custDataLst>
              <p:tags r:id="rId19"/>
            </p:custDataLst>
          </p:nvPr>
        </p:nvCxnSpPr>
        <p:spPr>
          <a:xfrm flipV="1">
            <a:off x="6880782" y="4355381"/>
            <a:ext cx="0" cy="113101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6" name="Straight Connector 7465" hidden="1"/>
          <p:cNvCxnSpPr/>
          <p:nvPr>
            <p:custDataLst>
              <p:tags r:id="rId20"/>
            </p:custDataLst>
          </p:nvPr>
        </p:nvCxnSpPr>
        <p:spPr>
          <a:xfrm flipV="1">
            <a:off x="4597473" y="4355381"/>
            <a:ext cx="0" cy="113101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3" name="Straight Connector 7462" hidden="1"/>
          <p:cNvCxnSpPr/>
          <p:nvPr>
            <p:custDataLst>
              <p:tags r:id="rId21"/>
            </p:custDataLst>
          </p:nvPr>
        </p:nvCxnSpPr>
        <p:spPr>
          <a:xfrm>
            <a:off x="6407148" y="425378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42" name="Rectangle 7441"/>
          <p:cNvSpPr/>
          <p:nvPr>
            <p:custDataLst>
              <p:tags r:id="rId22"/>
            </p:custDataLst>
          </p:nvPr>
        </p:nvSpPr>
        <p:spPr>
          <a:xfrm>
            <a:off x="4597473" y="3885481"/>
            <a:ext cx="2283309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badi" panose="020B0604020104020204" pitchFamily="34" charset="0"/>
            </a:endParaRPr>
          </a:p>
        </p:txBody>
      </p:sp>
      <p:cxnSp>
        <p:nvCxnSpPr>
          <p:cNvPr id="7435" name="Straight Connector 7434" hidden="1"/>
          <p:cNvCxnSpPr/>
          <p:nvPr>
            <p:custDataLst>
              <p:tags r:id="rId23"/>
            </p:custDataLst>
          </p:nvPr>
        </p:nvCxnSpPr>
        <p:spPr>
          <a:xfrm>
            <a:off x="1429556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2" name="Straight Connector 7421" hidden="1"/>
          <p:cNvCxnSpPr/>
          <p:nvPr>
            <p:custDataLst>
              <p:tags r:id="rId24"/>
            </p:custDataLst>
          </p:nvPr>
        </p:nvCxnSpPr>
        <p:spPr>
          <a:xfrm>
            <a:off x="2883834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8" name="Straight Connector 7407" hidden="1"/>
          <p:cNvCxnSpPr/>
          <p:nvPr>
            <p:custDataLst>
              <p:tags r:id="rId25"/>
            </p:custDataLst>
          </p:nvPr>
        </p:nvCxnSpPr>
        <p:spPr>
          <a:xfrm>
            <a:off x="4477055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2" name="Straight Connector 7391" hidden="1"/>
          <p:cNvCxnSpPr/>
          <p:nvPr>
            <p:custDataLst>
              <p:tags r:id="rId26"/>
            </p:custDataLst>
          </p:nvPr>
        </p:nvCxnSpPr>
        <p:spPr>
          <a:xfrm>
            <a:off x="6074908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27"/>
            </p:custDataLst>
          </p:nvPr>
        </p:nvCxnSpPr>
        <p:spPr>
          <a:xfrm>
            <a:off x="7672761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 txBox="1"/>
          <p:nvPr/>
        </p:nvSpPr>
        <p:spPr>
          <a:xfrm>
            <a:off x="821635" y="137117"/>
            <a:ext cx="744772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white"/>
                </a:solidFill>
                <a:latin typeface="Abadi" panose="020B0604020104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Timeline</a:t>
            </a:r>
          </a:p>
        </p:txBody>
      </p:sp>
      <p:sp>
        <p:nvSpPr>
          <p:cNvPr id="2" name="Rectangle 1"/>
          <p:cNvSpPr/>
          <p:nvPr>
            <p:custDataLst>
              <p:tags r:id="rId28"/>
            </p:custDataLst>
          </p:nvPr>
        </p:nvSpPr>
        <p:spPr>
          <a:xfrm>
            <a:off x="1188720" y="5486400"/>
            <a:ext cx="6766560" cy="5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29"/>
            </p:custDataLst>
          </p:nvPr>
        </p:nvSpPr>
        <p:spPr>
          <a:xfrm>
            <a:off x="1188720" y="548640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800">
                <a:latin typeface="Abadi" panose="020B0604020104020204" pitchFamily="34" charset="0"/>
              </a:rPr>
              <a:t>2012</a:t>
            </a:r>
          </a:p>
        </p:txBody>
      </p:sp>
      <p:sp>
        <p:nvSpPr>
          <p:cNvPr id="6" name="TextBox 5"/>
          <p:cNvSpPr txBox="1"/>
          <p:nvPr>
            <p:custDataLst>
              <p:tags r:id="rId30"/>
            </p:custDataLst>
          </p:nvPr>
        </p:nvSpPr>
        <p:spPr>
          <a:xfrm>
            <a:off x="2880360" y="548640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800">
                <a:latin typeface="Abadi" panose="020B0604020104020204" pitchFamily="34" charset="0"/>
              </a:rPr>
              <a:t>2013</a:t>
            </a:r>
          </a:p>
        </p:txBody>
      </p:sp>
      <p:sp>
        <p:nvSpPr>
          <p:cNvPr id="8" name="TextBox 7"/>
          <p:cNvSpPr txBox="1"/>
          <p:nvPr>
            <p:custDataLst>
              <p:tags r:id="rId31"/>
            </p:custDataLst>
          </p:nvPr>
        </p:nvSpPr>
        <p:spPr>
          <a:xfrm>
            <a:off x="4572000" y="548640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800">
                <a:latin typeface="Abadi" panose="020B0604020104020204" pitchFamily="34" charset="0"/>
              </a:rPr>
              <a:t>2014</a:t>
            </a:r>
          </a:p>
        </p:txBody>
      </p:sp>
      <p:sp>
        <p:nvSpPr>
          <p:cNvPr id="10" name="TextBox 9"/>
          <p:cNvSpPr txBox="1"/>
          <p:nvPr>
            <p:custDataLst>
              <p:tags r:id="rId32"/>
            </p:custDataLst>
          </p:nvPr>
        </p:nvSpPr>
        <p:spPr>
          <a:xfrm>
            <a:off x="6263640" y="548640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800"/>
              <a:t>2015</a:t>
            </a:r>
          </a:p>
        </p:txBody>
      </p:sp>
      <p:sp>
        <p:nvSpPr>
          <p:cNvPr id="12" name="Rectangle 11"/>
          <p:cNvSpPr/>
          <p:nvPr>
            <p:custDataLst>
              <p:tags r:id="rId33"/>
            </p:custDataLst>
          </p:nvPr>
        </p:nvSpPr>
        <p:spPr>
          <a:xfrm>
            <a:off x="1188720" y="5486400"/>
            <a:ext cx="2866872" cy="508000"/>
          </a:xfrm>
          <a:prstGeom prst="rect">
            <a:avLst/>
          </a:prstGeom>
          <a:solidFill>
            <a:schemeClr val="bg1">
              <a:alpha val="3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5" name="Isosceles Triangle 14"/>
          <p:cNvSpPr/>
          <p:nvPr>
            <p:custDataLst>
              <p:tags r:id="rId34"/>
            </p:custDataLst>
          </p:nvPr>
        </p:nvSpPr>
        <p:spPr>
          <a:xfrm>
            <a:off x="3992092" y="5981700"/>
            <a:ext cx="127000" cy="139700"/>
          </a:xfrm>
          <a:prstGeom prst="triangl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6" name="TextBox 15"/>
          <p:cNvSpPr txBox="1"/>
          <p:nvPr>
            <p:custDataLst>
              <p:tags r:id="rId35"/>
            </p:custDataLst>
          </p:nvPr>
        </p:nvSpPr>
        <p:spPr>
          <a:xfrm>
            <a:off x="3757305" y="6153150"/>
            <a:ext cx="655629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2000">
                <a:latin typeface="Abadi" panose="020B0604020104020204" pitchFamily="34" charset="0"/>
              </a:rPr>
              <a:t>Today</a:t>
            </a:r>
          </a:p>
        </p:txBody>
      </p:sp>
      <p:sp>
        <p:nvSpPr>
          <p:cNvPr id="18" name="Parallelogram 17"/>
          <p:cNvSpPr/>
          <p:nvPr>
            <p:custDataLst>
              <p:tags r:id="rId36"/>
            </p:custDataLst>
          </p:nvPr>
        </p:nvSpPr>
        <p:spPr>
          <a:xfrm>
            <a:off x="7558461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37"/>
            </p:custDataLst>
          </p:nvPr>
        </p:nvSpPr>
        <p:spPr>
          <a:xfrm>
            <a:off x="6910761" y="4524399"/>
            <a:ext cx="1524000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latin typeface="Abadi" panose="020B0604020104020204" pitchFamily="34" charset="0"/>
              </a:rPr>
              <a:t>Milestone 5 Here</a:t>
            </a:r>
          </a:p>
        </p:txBody>
      </p:sp>
      <p:sp>
        <p:nvSpPr>
          <p:cNvPr id="22" name="TextBox 21"/>
          <p:cNvSpPr txBox="1"/>
          <p:nvPr>
            <p:custDataLst>
              <p:tags r:id="rId38"/>
            </p:custDataLst>
          </p:nvPr>
        </p:nvSpPr>
        <p:spPr>
          <a:xfrm>
            <a:off x="7346549" y="5047499"/>
            <a:ext cx="664349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/>
              <a:t>Nov 1</a:t>
            </a:r>
          </a:p>
        </p:txBody>
      </p:sp>
      <p:sp>
        <p:nvSpPr>
          <p:cNvPr id="26" name="Parallelogram 25"/>
          <p:cNvSpPr/>
          <p:nvPr>
            <p:custDataLst>
              <p:tags r:id="rId39"/>
            </p:custDataLst>
          </p:nvPr>
        </p:nvSpPr>
        <p:spPr>
          <a:xfrm>
            <a:off x="5960608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28" name="TextBox 27"/>
          <p:cNvSpPr txBox="1"/>
          <p:nvPr>
            <p:custDataLst>
              <p:tags r:id="rId40"/>
            </p:custDataLst>
          </p:nvPr>
        </p:nvSpPr>
        <p:spPr>
          <a:xfrm>
            <a:off x="5312908" y="4524399"/>
            <a:ext cx="1524000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badi" panose="020B0604020104020204" pitchFamily="34" charset="0"/>
              </a:rPr>
              <a:t>Milestone 4 Here</a:t>
            </a:r>
          </a:p>
        </p:txBody>
      </p:sp>
      <p:sp>
        <p:nvSpPr>
          <p:cNvPr id="30" name="TextBox 29"/>
          <p:cNvSpPr txBox="1"/>
          <p:nvPr>
            <p:custDataLst>
              <p:tags r:id="rId41"/>
            </p:custDataLst>
          </p:nvPr>
        </p:nvSpPr>
        <p:spPr>
          <a:xfrm>
            <a:off x="5700606" y="5047499"/>
            <a:ext cx="833562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>
                <a:latin typeface="Abadi" panose="020B0604020104020204" pitchFamily="34" charset="0"/>
              </a:rPr>
              <a:t>Nov 21</a:t>
            </a:r>
          </a:p>
        </p:txBody>
      </p:sp>
      <p:sp>
        <p:nvSpPr>
          <p:cNvPr id="7396" name="Parallelogram 7395"/>
          <p:cNvSpPr/>
          <p:nvPr>
            <p:custDataLst>
              <p:tags r:id="rId42"/>
            </p:custDataLst>
          </p:nvPr>
        </p:nvSpPr>
        <p:spPr>
          <a:xfrm>
            <a:off x="4362755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7400" name="TextBox 7399"/>
          <p:cNvSpPr txBox="1"/>
          <p:nvPr>
            <p:custDataLst>
              <p:tags r:id="rId43"/>
            </p:custDataLst>
          </p:nvPr>
        </p:nvSpPr>
        <p:spPr>
          <a:xfrm>
            <a:off x="3715055" y="4524399"/>
            <a:ext cx="1524000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badi" panose="020B0604020104020204" pitchFamily="34" charset="0"/>
              </a:rPr>
              <a:t>Milestone 3 Here</a:t>
            </a:r>
          </a:p>
        </p:txBody>
      </p:sp>
      <p:sp>
        <p:nvSpPr>
          <p:cNvPr id="7404" name="TextBox 7403"/>
          <p:cNvSpPr txBox="1"/>
          <p:nvPr>
            <p:custDataLst>
              <p:tags r:id="rId44"/>
            </p:custDataLst>
          </p:nvPr>
        </p:nvSpPr>
        <p:spPr>
          <a:xfrm>
            <a:off x="4113974" y="5047499"/>
            <a:ext cx="822341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>
                <a:latin typeface="Abadi" panose="020B0604020104020204" pitchFamily="34" charset="0"/>
              </a:rPr>
              <a:t>Dec 11</a:t>
            </a:r>
          </a:p>
        </p:txBody>
      </p:sp>
      <p:sp>
        <p:nvSpPr>
          <p:cNvPr id="7412" name="Parallelogram 7411"/>
          <p:cNvSpPr/>
          <p:nvPr>
            <p:custDataLst>
              <p:tags r:id="rId45"/>
            </p:custDataLst>
          </p:nvPr>
        </p:nvSpPr>
        <p:spPr>
          <a:xfrm>
            <a:off x="2769534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7416" name="TextBox 7415"/>
          <p:cNvSpPr txBox="1"/>
          <p:nvPr>
            <p:custDataLst>
              <p:tags r:id="rId46"/>
            </p:custDataLst>
          </p:nvPr>
        </p:nvSpPr>
        <p:spPr>
          <a:xfrm>
            <a:off x="2121834" y="4524399"/>
            <a:ext cx="1524000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badi" panose="020B0604020104020204" pitchFamily="34" charset="0"/>
              </a:rPr>
              <a:t>Milestone 2 Here</a:t>
            </a:r>
          </a:p>
        </p:txBody>
      </p:sp>
      <p:sp>
        <p:nvSpPr>
          <p:cNvPr id="7418" name="TextBox 7417"/>
          <p:cNvSpPr txBox="1"/>
          <p:nvPr>
            <p:custDataLst>
              <p:tags r:id="rId47"/>
            </p:custDataLst>
          </p:nvPr>
        </p:nvSpPr>
        <p:spPr>
          <a:xfrm>
            <a:off x="2594075" y="5047499"/>
            <a:ext cx="64440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>
                <a:latin typeface="Abadi" panose="020B0604020104020204" pitchFamily="34" charset="0"/>
              </a:rPr>
              <a:t>Jan 1</a:t>
            </a:r>
          </a:p>
        </p:txBody>
      </p:sp>
      <p:sp>
        <p:nvSpPr>
          <p:cNvPr id="7425" name="Parallelogram 7424"/>
          <p:cNvSpPr/>
          <p:nvPr>
            <p:custDataLst>
              <p:tags r:id="rId48"/>
            </p:custDataLst>
          </p:nvPr>
        </p:nvSpPr>
        <p:spPr>
          <a:xfrm>
            <a:off x="1315256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7428" name="TextBox 7427"/>
          <p:cNvSpPr txBox="1"/>
          <p:nvPr>
            <p:custDataLst>
              <p:tags r:id="rId49"/>
            </p:custDataLst>
          </p:nvPr>
        </p:nvSpPr>
        <p:spPr>
          <a:xfrm>
            <a:off x="620479" y="4548709"/>
            <a:ext cx="1524000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latin typeface="Abadi" panose="020B0604020104020204" pitchFamily="34" charset="0"/>
              </a:rPr>
              <a:t>Milestone 1 Here</a:t>
            </a:r>
          </a:p>
        </p:txBody>
      </p:sp>
      <p:sp>
        <p:nvSpPr>
          <p:cNvPr id="7431" name="TextBox 7430"/>
          <p:cNvSpPr txBox="1"/>
          <p:nvPr>
            <p:custDataLst>
              <p:tags r:id="rId50"/>
            </p:custDataLst>
          </p:nvPr>
        </p:nvSpPr>
        <p:spPr>
          <a:xfrm>
            <a:off x="1074490" y="5047499"/>
            <a:ext cx="815929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>
                <a:latin typeface="Abadi" panose="020B0604020104020204" pitchFamily="34" charset="0"/>
              </a:rPr>
              <a:t>Feb 22</a:t>
            </a:r>
          </a:p>
        </p:txBody>
      </p:sp>
      <p:sp>
        <p:nvSpPr>
          <p:cNvPr id="7445" name="TextBox 7444"/>
          <p:cNvSpPr txBox="1"/>
          <p:nvPr>
            <p:custDataLst>
              <p:tags r:id="rId51"/>
            </p:custDataLst>
          </p:nvPr>
        </p:nvSpPr>
        <p:spPr>
          <a:xfrm>
            <a:off x="7021461" y="399851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>
                <a:solidFill>
                  <a:schemeClr val="accent2"/>
                </a:solidFill>
                <a:latin typeface="Abadi" panose="020B0604020104020204" pitchFamily="34" charset="0"/>
              </a:rPr>
              <a:t>354 days</a:t>
            </a:r>
          </a:p>
        </p:txBody>
      </p:sp>
      <p:sp>
        <p:nvSpPr>
          <p:cNvPr id="7450" name="TextBox 7449"/>
          <p:cNvSpPr txBox="1"/>
          <p:nvPr>
            <p:custDataLst>
              <p:tags r:id="rId52"/>
            </p:custDataLst>
          </p:nvPr>
        </p:nvSpPr>
        <p:spPr>
          <a:xfrm>
            <a:off x="5157237" y="3868902"/>
            <a:ext cx="1163781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badi" panose="020B0604020104020204" pitchFamily="34" charset="0"/>
              </a:rPr>
              <a:t>Task 1 Here</a:t>
            </a:r>
          </a:p>
        </p:txBody>
      </p:sp>
      <p:sp>
        <p:nvSpPr>
          <p:cNvPr id="7458" name="TextBox 7457" hidden="1"/>
          <p:cNvSpPr txBox="1"/>
          <p:nvPr>
            <p:custDataLst>
              <p:tags r:id="rId53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7455" name="TextBox 7454"/>
          <p:cNvSpPr txBox="1"/>
          <p:nvPr>
            <p:custDataLst>
              <p:tags r:id="rId54"/>
            </p:custDataLst>
          </p:nvPr>
        </p:nvSpPr>
        <p:spPr>
          <a:xfrm>
            <a:off x="4597473" y="4129321"/>
            <a:ext cx="2283309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Jan 2014 - May 2015</a:t>
            </a:r>
          </a:p>
        </p:txBody>
      </p:sp>
      <p:sp>
        <p:nvSpPr>
          <p:cNvPr id="7478" name="TextBox 7477"/>
          <p:cNvSpPr txBox="1"/>
          <p:nvPr>
            <p:custDataLst>
              <p:tags r:id="rId55"/>
            </p:custDataLst>
          </p:nvPr>
        </p:nvSpPr>
        <p:spPr>
          <a:xfrm>
            <a:off x="7919964" y="338129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551 days</a:t>
            </a:r>
          </a:p>
        </p:txBody>
      </p:sp>
      <p:sp>
        <p:nvSpPr>
          <p:cNvPr id="7483" name="TextBox 7482"/>
          <p:cNvSpPr txBox="1"/>
          <p:nvPr>
            <p:custDataLst>
              <p:tags r:id="rId56"/>
            </p:custDataLst>
          </p:nvPr>
        </p:nvSpPr>
        <p:spPr>
          <a:xfrm>
            <a:off x="5414283" y="3251682"/>
            <a:ext cx="1163781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badi" panose="020B0604020104020204" pitchFamily="34" charset="0"/>
              </a:rPr>
              <a:t>Task 2 Here</a:t>
            </a:r>
          </a:p>
        </p:txBody>
      </p:sp>
      <p:sp>
        <p:nvSpPr>
          <p:cNvPr id="7491" name="TextBox 7490" hidden="1"/>
          <p:cNvSpPr txBox="1"/>
          <p:nvPr>
            <p:custDataLst>
              <p:tags r:id="rId57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7488" name="TextBox 7487"/>
          <p:cNvSpPr txBox="1"/>
          <p:nvPr>
            <p:custDataLst>
              <p:tags r:id="rId58"/>
            </p:custDataLst>
          </p:nvPr>
        </p:nvSpPr>
        <p:spPr>
          <a:xfrm>
            <a:off x="4213062" y="3512101"/>
            <a:ext cx="3566223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Oct 2013 - Nov 2015</a:t>
            </a:r>
          </a:p>
        </p:txBody>
      </p:sp>
      <p:sp>
        <p:nvSpPr>
          <p:cNvPr id="7511" name="TextBox 7510"/>
          <p:cNvSpPr txBox="1"/>
          <p:nvPr>
            <p:custDataLst>
              <p:tags r:id="rId59"/>
            </p:custDataLst>
          </p:nvPr>
        </p:nvSpPr>
        <p:spPr>
          <a:xfrm>
            <a:off x="6553684" y="276407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>
                <a:solidFill>
                  <a:schemeClr val="accent2"/>
                </a:solidFill>
                <a:latin typeface="Abadi" panose="020B0604020104020204" pitchFamily="34" charset="0"/>
              </a:rPr>
              <a:t>496 days</a:t>
            </a:r>
          </a:p>
        </p:txBody>
      </p:sp>
      <p:sp>
        <p:nvSpPr>
          <p:cNvPr id="7517" name="TextBox 7516"/>
          <p:cNvSpPr txBox="1"/>
          <p:nvPr>
            <p:custDataLst>
              <p:tags r:id="rId60"/>
            </p:custDataLst>
          </p:nvPr>
        </p:nvSpPr>
        <p:spPr>
          <a:xfrm>
            <a:off x="4223998" y="2634462"/>
            <a:ext cx="1163781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badi" panose="020B0604020104020204" pitchFamily="34" charset="0"/>
              </a:rPr>
              <a:t>Task 3 Here</a:t>
            </a:r>
          </a:p>
        </p:txBody>
      </p:sp>
      <p:sp>
        <p:nvSpPr>
          <p:cNvPr id="546" name="TextBox 545" hidden="1"/>
          <p:cNvSpPr txBox="1"/>
          <p:nvPr>
            <p:custDataLst>
              <p:tags r:id="rId61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544" name="TextBox 543"/>
          <p:cNvSpPr txBox="1"/>
          <p:nvPr>
            <p:custDataLst>
              <p:tags r:id="rId62"/>
            </p:custDataLst>
          </p:nvPr>
        </p:nvSpPr>
        <p:spPr>
          <a:xfrm>
            <a:off x="3198772" y="2894881"/>
            <a:ext cx="3214232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Mar 2013 - Feb 2015</a:t>
            </a:r>
          </a:p>
        </p:txBody>
      </p:sp>
      <p:sp>
        <p:nvSpPr>
          <p:cNvPr id="559" name="TextBox 558"/>
          <p:cNvSpPr txBox="1"/>
          <p:nvPr>
            <p:custDataLst>
              <p:tags r:id="rId63"/>
            </p:custDataLst>
          </p:nvPr>
        </p:nvSpPr>
        <p:spPr>
          <a:xfrm>
            <a:off x="6169273" y="214685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>
                <a:solidFill>
                  <a:schemeClr val="accent2"/>
                </a:solidFill>
                <a:latin typeface="Abadi" panose="020B0604020104020204" pitchFamily="34" charset="0"/>
              </a:rPr>
              <a:t>627 days</a:t>
            </a:r>
          </a:p>
        </p:txBody>
      </p:sp>
      <p:sp>
        <p:nvSpPr>
          <p:cNvPr id="562" name="TextBox 561"/>
          <p:cNvSpPr txBox="1"/>
          <p:nvPr>
            <p:custDataLst>
              <p:tags r:id="rId64"/>
            </p:custDataLst>
          </p:nvPr>
        </p:nvSpPr>
        <p:spPr>
          <a:xfrm>
            <a:off x="3418124" y="2017242"/>
            <a:ext cx="1163781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badi" panose="020B0604020104020204" pitchFamily="34" charset="0"/>
              </a:rPr>
              <a:t>Task 4 Here</a:t>
            </a:r>
          </a:p>
        </p:txBody>
      </p:sp>
      <p:sp>
        <p:nvSpPr>
          <p:cNvPr id="567" name="TextBox 566" hidden="1"/>
          <p:cNvSpPr txBox="1"/>
          <p:nvPr>
            <p:custDataLst>
              <p:tags r:id="rId65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565" name="TextBox 564"/>
          <p:cNvSpPr txBox="1"/>
          <p:nvPr>
            <p:custDataLst>
              <p:tags r:id="rId66"/>
            </p:custDataLst>
          </p:nvPr>
        </p:nvSpPr>
        <p:spPr>
          <a:xfrm>
            <a:off x="1971436" y="2277661"/>
            <a:ext cx="4057157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Jun 2012 - Nov 2014</a:t>
            </a:r>
          </a:p>
        </p:txBody>
      </p:sp>
      <p:sp>
        <p:nvSpPr>
          <p:cNvPr id="7331" name="TextBox 7330"/>
          <p:cNvSpPr txBox="1"/>
          <p:nvPr>
            <p:custDataLst>
              <p:tags r:id="rId67"/>
            </p:custDataLst>
          </p:nvPr>
        </p:nvSpPr>
        <p:spPr>
          <a:xfrm>
            <a:off x="6229481" y="152963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Abadi" panose="020B0604020104020204" pitchFamily="34" charset="0"/>
              </a:rPr>
              <a:t>716 days</a:t>
            </a:r>
          </a:p>
        </p:txBody>
      </p:sp>
      <p:sp>
        <p:nvSpPr>
          <p:cNvPr id="7334" name="TextBox 7333"/>
          <p:cNvSpPr txBox="1"/>
          <p:nvPr>
            <p:custDataLst>
              <p:tags r:id="rId68"/>
            </p:custDataLst>
          </p:nvPr>
        </p:nvSpPr>
        <p:spPr>
          <a:xfrm>
            <a:off x="3188867" y="1400022"/>
            <a:ext cx="1163781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badi" panose="020B0604020104020204" pitchFamily="34" charset="0"/>
              </a:rPr>
              <a:t>Task 5 Here</a:t>
            </a:r>
          </a:p>
        </p:txBody>
      </p:sp>
      <p:sp>
        <p:nvSpPr>
          <p:cNvPr id="7339" name="TextBox 7338" hidden="1"/>
          <p:cNvSpPr txBox="1"/>
          <p:nvPr>
            <p:custDataLst>
              <p:tags r:id="rId69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7337" name="TextBox 7336"/>
          <p:cNvSpPr txBox="1"/>
          <p:nvPr>
            <p:custDataLst>
              <p:tags r:id="rId70"/>
            </p:custDataLst>
          </p:nvPr>
        </p:nvSpPr>
        <p:spPr>
          <a:xfrm>
            <a:off x="1452713" y="1660441"/>
            <a:ext cx="4636089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Feb 2012 - Nov 2014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46110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YzM2FjZTkxLThlZDEtNGU4OS04MzJiLWI2YWM0NzcyNmNmMSIsIlRpdGxlU2hhcGVOYW1lIjoiVGV4dEJveCAxOSIsIkRhdGVTaGFwZU5hbWUiOiJUZXh0Qm94IDIxIiwiTWFya2VyU2hhcGVOYW1lIjoiUGFyYWxsZWxvZ3JhbSAxNyIsIkNvbm5lY3RvclNoYXBlTmFtZSI6IlN0cmFpZ2h0IENvbm5lY3RvciAyMyJ9LHsiTWlsZXN0b25lSWQiOiJlNzY5NGZlNS1hNTM5LTQ2N2QtOWJlOC1mYjNjYmYwZmQ1OWMiLCJUaXRsZVNoYXBlTmFtZSI6IlRleHRCb3ggMjciLCJEYXRlU2hhcGVOYW1lIjoiVGV4dEJveCAyOSIsIk1hcmtlclNoYXBlTmFtZSI6IlBhcmFsbGVsb2dyYW0gMjUiLCJDb25uZWN0b3JTaGFwZU5hbWUiOiJTdHJhaWdodCBDb25uZWN0b3IgNzM5MSJ9LHsiTWlsZXN0b25lSWQiOiI1Y2Y5YmE2OC1lZjBkLTRiMzUtOTZiYi01MmEyOWJiNWE5YWIiLCJUaXRsZVNoYXBlTmFtZSI6IlRleHRCb3ggNzM5OSIsIkRhdGVTaGFwZU5hbWUiOiJUZXh0Qm94IDc0MDMiLCJNYXJrZXJTaGFwZU5hbWUiOiJQYXJhbGxlbG9ncmFtIDczOTUiLCJDb25uZWN0b3JTaGFwZU5hbWUiOiJTdHJhaWdodCBDb25uZWN0b3IgNzQwNyJ9LHsiTWlsZXN0b25lSWQiOiI3OWQwMjg2MC00ZjA3LTQxMWMtYWJkYi1iYzI2OThhNTFhNDUiLCJUaXRsZVNoYXBlTmFtZSI6IlRleHRCb3ggNzQxNSIsIkRhdGVTaGFwZU5hbWUiOiJUZXh0Qm94IDc0MTciLCJNYXJrZXJTaGFwZU5hbWUiOiJQYXJhbGxlbG9ncmFtIDc0MTEiLCJDb25uZWN0b3JTaGFwZU5hbWUiOiJTdHJhaWdodCBDb25uZWN0b3IgNzQyMSJ9LHsiTWlsZXN0b25lSWQiOiJjOWIzMDQ0Ni0xNmY3LTQyNGEtOWZiMC04ZTE1NjU2NTgwZDMiLCJUaXRsZVNoYXBlTmFtZSI6IlRleHRCb3ggNzQyNyIsIkRhdGVTaGFwZU5hbWUiOiJUZXh0Qm94IDc0MzAiLCJNYXJrZXJTaGFwZU5hbWUiOiJQYXJhbGxlbG9ncmFtIDc0MjQiLCJDb25uZWN0b3JTaGFwZU5hbWUiOiJTdHJhaWdodCBDb25uZWN0b3IgNzQzNCJ9XSwiVGFza3MiOlt7IlRhc2tJZCI6IjY1ZWFlZTQ5LWEzYTctNGNiMi04ZWU0LTJkMDE3MTI0MjIwMyIsIlRpdGxlU2hhcGVOYW1lIjoiVGV4dEJveCA3NDQ5IiwiRHVyYXRpb25UZXh0U2hhcGVOYW1lIjoiVGV4dEJveCA3NDQ0IiwiU2VnbWVudFNoYXBlTmFtZSI6IlJlY3RhbmdsZSA3NDQxIiwiVmVydGljYWxMZWZ0Q29ubmVjdG9yU2hhcGVOYW1lIjoiU3RyYWlnaHQgQ29ubmVjdG9yIDc0NjUiLCJWZXJ0aWNhbFJpZ2h0Q29ubmVjdG9yU2hhcGVOYW1lIjoiU3RyYWlnaHQgQ29ubmVjdG9yIDc0NjkiLCJIb3Jpem9udGFsQ29ubmVjdG9yU2hhcGVOYW1lIjoiU3RyYWlnaHQgQ29ubmVjdG9yIDc0NjIiLCJMZWZ0RGF0ZVNoYXBlTmFtZSI6IlRleHRCb3ggNzQ1NCIsIlJpZ2h0RGF0ZVNoYXBlTmFtZSI6IlRleHRCb3ggNzQ1NyJ9LHsiVGFza0lkIjoiMGVkN2M1YWYtNzJmNC00NTczLWE0OTItNDJmYzI0ZWM5OGY0IiwiVGl0bGVTaGFwZU5hbWUiOiJUZXh0Qm94IDc0ODIiLCJEdXJhdGlvblRleHRTaGFwZU5hbWUiOiJUZXh0Qm94IDc0NzciLCJTZWdtZW50U2hhcGVOYW1lIjoiUmVjdGFuZ2xlIDc0NzQiLCJWZXJ0aWNhbExlZnRDb25uZWN0b3JTaGFwZU5hbWUiOiJTdHJhaWdodCBDb25uZWN0b3IgNzQ5OSIsIlZlcnRpY2FsUmlnaHRDb25uZWN0b3JTaGFwZU5hbWUiOiJTdHJhaWdodCBDb25uZWN0b3IgNzUwMiIsIkhvcml6b250YWxDb25uZWN0b3JTaGFwZU5hbWUiOiJTdHJhaWdodCBDb25uZWN0b3IgNzQ5NiIsIkxlZnREYXRlU2hhcGVOYW1lIjoiVGV4dEJveCA3NDg3IiwiUmlnaHREYXRlU2hhcGVOYW1lIjoiVGV4dEJveCA3NDkwIn0seyJUYXNrSWQiOiJmMjcyZGUyNC1iZmQ2LTRhOWYtYjFhZi1iMjc3ZDlhZDc5MjEiLCJUaXRsZVNoYXBlTmFtZSI6IlRleHRCb3ggNzUxNiIsIkR1cmF0aW9uVGV4dFNoYXBlTmFtZSI6IlRleHRCb3ggNzUxMCIsIlNlZ21lbnRTaGFwZU5hbWUiOiJSZWN0YW5nbGUgNzUwNyIsIlZlcnRpY2FsTGVmdENvbm5lY3RvclNoYXBlTmFtZSI6IlN0cmFpZ2h0IENvbm5lY3RvciA1NTAiLCJWZXJ0aWNhbFJpZ2h0Q29ubmVjdG9yU2hhcGVOYW1lIjoiU3RyYWlnaHQgQ29ubmVjdG9yIDU1MiIsIkhvcml6b250YWxDb25uZWN0b3JTaGFwZU5hbWUiOiJTdHJhaWdodCBDb25uZWN0b3IgNTQ4IiwiTGVmdERhdGVTaGFwZU5hbWUiOiJUZXh0Qm94IDU0MyIsIlJpZ2h0RGF0ZVNoYXBlTmFtZSI6IlRleHRCb3ggNTQ1In0seyJUYXNrSWQiOiJiMWUwMWE2OS1jOWI4LTQ0NzMtOWViMS01NjYxZmE2Zjg4OWUiLCJUaXRsZVNoYXBlTmFtZSI6IlRleHRCb3ggNTYxIiwiRHVyYXRpb25UZXh0U2hhcGVOYW1lIjoiVGV4dEJveCA1NTgiLCJTZWdtZW50U2hhcGVOYW1lIjoiUmVjdGFuZ2xlIDU1NiIsIlZlcnRpY2FsTGVmdENvbm5lY3RvclNoYXBlTmFtZSI6IlN0cmFpZ2h0IENvbm5lY3RvciA1NzEiLCJWZXJ0aWNhbFJpZ2h0Q29ubmVjdG9yU2hhcGVOYW1lIjoiU3RyYWlnaHQgQ29ubmVjdG9yIDU3MyIsIkhvcml6b250YWxDb25uZWN0b3JTaGFwZU5hbWUiOiJTdHJhaWdodCBDb25uZWN0b3IgNTY5IiwiTGVmdERhdGVTaGFwZU5hbWUiOiJUZXh0Qm94IDU2NCIsIlJpZ2h0RGF0ZVNoYXBlTmFtZSI6IlRleHRCb3ggNTY2In0seyJUYXNrSWQiOiIzOTY1NmQwZi1lNDA4LTRhYzMtYTBlZi1hM2E2MGVkNjM1NGUiLCJUaXRsZVNoYXBlTmFtZSI6IlRleHRCb3ggNzMzMyIsIkR1cmF0aW9uVGV4dFNoYXBlTmFtZSI6IlRleHRCb3ggNzMzMCIsIlNlZ21lbnRTaGFwZU5hbWUiOiJSZWN0YW5nbGUgNzMyOCIsIlZlcnRpY2FsTGVmdENvbm5lY3RvclNoYXBlTmFtZSI6IlN0cmFpZ2h0IENvbm5lY3RvciA3MzQzIiwiVmVydGljYWxSaWdodENvbm5lY3RvclNoYXBlTmFtZSI6IlN0cmFpZ2h0IENvbm5lY3RvciA3MzQ1IiwiSG9yaXpvbnRhbENvbm5lY3RvclNoYXBlTmFtZSI6IlN0cmFpZ2h0IENvbm5lY3RvciA3MzQxIiwiTGVmdERhdGVTaGFwZU5hbWUiOiJUZXh0Qm94IDczMzYiLCJSaWdodERhdGVTaGFwZU5hbWUiOiJUZXh0Qm94IDczMzgifV0sIlRpbWViYW5kIjp7IkVsYXBzZWRUaW1lU2hhcGVOYW1lIjoiUmVjdGFuZ2xlIDExIiwiVG9kYXlNYXJrZXJTaGFwZU5hbWUiOiJJc29zY2VsZXMgVHJpYW5nbGUgMTQiLCJUb2RheU1hcmtlclRleHRTaGFwZU5hbWUiOiJUZXh0Qm94IDE1IiwiUmlnaHRFbmRDYXBzU2hhcGVOYW1lIjpudWxsLCJMZWZ0RW5kQ2Fwc1NoYXBlTmFtZSI6bnVsbCwiRWxhcHNlZFJlY3RhbmdsZVNoYXBlTmFtZSI6IlJlY3RhbmdsZSAxMyIsIlNlZ21lbnRTaGFwZXNOYW1lcyI6WyJSZWN0YW5nbGUgMSIsIlRleHRCb3ggMyIsIlRleHRCb3ggNSIsIlRleHRCb3ggNyIsIlRleHRCb3ggOSJdfX0sIkVkaXRpb24iOjEsIklzUGx1c0VkaXRpb24iOnRydWUsIkN1bHR1cmVJbmZvTmFtZSI6ImVuLVVTIiwiVmVyc2lvbiI6IjIuMi4wLjAiLCJNaWxlc3RvbmVzIjpbeyJEYXRlRm9ybWF0Ijp7IkZvcm1hdFN0cmluZyI6Ik1NTSBkIiwiU2VwYXJhdG9yIjoiLyIsIlVzZUludGVybmF0aW9uYWxEYXRlRm9ybWF0IjpmYWxzZX0sIkludGVybmFsSWQiOiJjOWIzMDQ0Ni0xNmY3LTQyNGEtOWZiMC04ZTE1NjU2NTgwZDMiLCJUaXRsZUxlZnQiOjUyLjU2MzQ2NTEsIlRpdGxlVG9wIjozNjAuNTQzNCwiVGl0bGVIZWlnaHQiOjM0Ljg5NzQ4LCJUaXRsZVRvcElzQ3VzdG9tIjp0cnVlLCJUaXRsZVdpZHRoIjoxMjAuMCwiQ29sb3IiOiIyMzgsIDIzNiwgMjI1IiwiVXRjRGF0ZSI6IjIwMTItMDItMjJUMDA6MDA6MDBaIiwiVGl0bGUiOiJNaWxlc3RvbmUgMSBIZXJlIiwiU3R5bGUiOjYsIkJlbG93VGltZWJhbmQiOmZhbHNlLCJDdXN0b21TZXR0aW5ncyI6eyJJc0RhdGVWaXNpYmxlIjp0cnVlLCJUaXRsZUZvbnRTZXR0aW5ncyI6eyJGb250U2l6ZSI6MTgsIkZvbnROYW1lIjoiU2Vnb2UgVUkiLCJJc0JvbGQiOmZhbHNlLCJJc0l0YWxpYyI6ZmFsc2UsIklzVW5kZXJsaW5lZCI6ZmFsc2UsIkZvcmVncm91bmRDb2xvciI6IldoaXRlIn0sIkRhdGVGb250U2V0dGluZ3MiOnsiRm9udFNpemUiOjE0LCJGb250TmFtZSI6IlNlZ29lIFVJIiwiSXNCb2xkIjpmYWxzZSwiSXNJdGFsaWMiOmZhbHNlLCJJc1VuZGVybGluZWQiOmZhbHNlLCJGb3JlZ3JvdW5kQ29sb3IiOiIyNTUsIDE4OSwgNzEifSwiQ29ubmVjdG9yU2V0dGluZ3MiOnsiQ29sb3IiOiIyMzgsIDIzNiwgMjI1IiwiSXNWaXNpYmxlIjpmYWxzZSwiTGluZVdlaWdodCI6MC4xfX0sIkhpZGVEYXRlIjpmYWxzZSwiU2hhcGVUb3AiOjE3Mi44ODkxMywiUXVpY2tTaGFwZVNpemUiOjF9LHsiRGF0ZUZvcm1hdCI6eyJGb3JtYXRTdHJpbmciOiJNTU0gZCIsIlNlcGFyYXRvciI6Ii8iLCJVc2VJbnRlcm5hdGlvbmFsRGF0ZUZvcm1hdCI6ZmFsc2V9LCJJbnRlcm5hbElkIjoiNzlkMDI4NjAtNGYwNy00MTFjLWFiZGItYmMyNjk4YTUxYTQ1IiwiVGl0bGVMZWZ0IjoxNjcuMDczNTQ3LCJUaXRsZVRvcCI6MzYwLjU0MzQsIlRpdGxlSGVpZ2h0IjozNC44OTc0OCwiVGl0bGVUb3BJc0N1c3RvbSI6dHJ1ZSwiVGl0bGVXaWR0aCI6MTIwLjAsIkNvbG9yIjoiMjM4LCAyMzYsIDIyNSIsIlV0Y0RhdGUiOiIyMDEzLTAxLTAxVDAwOjAwOjAwWiIsIlRpdGxlIjoiTWlsZXN0b25lIDIgSGVyZSIsIlN0eWxlIjo2LCJCZWxvd1RpbWViYW5kIjpmYWxzZSwiQ3VzdG9tU2V0dGluZ3MiOnsiSXNEYXRlVmlzaWJsZSI6dHJ1ZSwiVGl0bGVGb250U2V0dGluZ3MiOnsiRm9udFNpemUiOjE4LCJGb250TmFtZSI6IlNlZ29lIFVJIiwiSXNCb2xkIjpmYWxzZSwiSXNJdGFsaWMiOmZhbHNlLCJJc1VuZGVybGluZWQiOmZhbHNlLCJGb3JlZ3JvdW5kQ29sb3IiOiJXaGl0ZSJ9LCJEYXRlRm9udFNldHRpbmdzIjp7IkZvbnRTaXplIjoxNCwiRm9udE5hbWUiOiJTZWdvZSBVSSIsIklzQm9sZCI6ZmFsc2UsIklzSXRhbGljIjpmYWxzZSwiSXNVbmRlcmxpbmVkIjpmYWxzZSwiRm9yZWdyb3VuZENvbG9yIjoiMjU1LCAxODksIDcxIn0sIkNvbm5lY3RvclNldHRpbmdzIjp7IkNvbG9yIjoiMjM4LCAyMzYsIDIyNSIsIklzVmlzaWJsZSI6ZmFsc2UsIkxpbmVXZWlnaHQiOjAuMX19LCJIaWRlRGF0ZSI6ZmFsc2UsIlNoYXBlVG9wIjoxNzIuODg5MTMsIlF1aWNrU2hhcGVTaXplIjoxfSx7IkRhdGVGb3JtYXQiOnsiRm9ybWF0U3RyaW5nIjoiTU1NIGQiLCJTZXBhcmF0b3IiOiIvIiwiVXNlSW50ZXJuYXRpb25hbERhdGVGb3JtYXQiOmZhbHNlfSwiSW50ZXJuYWxJZCI6IjVjZjliYTY4LWVmMGQtNGIzNS05NmJiLTUyYTI5YmI1YTlhYiIsIlRpdGxlTGVmdCI6MjkyLjUyNDAxNywiVGl0bGVUb3AiOjM2MC41NDM0LCJUaXRsZUhlaWdodCI6MzQuODk3NDgsIlRpdGxlVG9wSXNDdXN0b20iOnRydWUsIlRpdGxlV2lkdGgiOjEyMC4wLCJDb2xvciI6IjIzOCwgMjM2LCAyMjUiLCJVdGNEYXRlIjoiMjAxMy0xMi0xMVQwMDowMDowMFoiLCJUaXRsZSI6Ik1pbGVzdG9uZSAzIEhlcmUiLCJTdHlsZSI6NiwiQmVsb3dUaW1lYmFuZCI6ZmFsc2UsIkN1c3RvbVNldHRpbmdzIjp7IklzRGF0ZVZpc2libGUiOnRydWUsIlRpdGxlRm9udFNldHRpbmdzIjp7IkZvbnRTaXplIjoxOCwiRm9udE5hbWUiOiJTZWdvZSBVSSIsIklzQm9sZCI6ZmFsc2UsIklzSXRhbGljIjpmYWxzZSwiSXNVbmRlcmxpbmVkIjpmYWxzZSwiRm9yZWdyb3VuZENvbG9yIjoiV2hpdGUifSwiRGF0ZUZvbnRTZXR0aW5ncyI6eyJGb250U2l6ZSI6MTQsIkZvbnROYW1lIjoiU2Vnb2UgVUkiLCJJc0JvbGQiOmZhbHNlLCJJc0l0YWxpYyI6ZmFsc2UsIklzVW5kZXJsaW5lZCI6ZmFsc2UsIkZvcmVncm91bmRDb2xvciI6IjI1NSwgMTg5LCA3MSJ9LCJDb25uZWN0b3JTZXR0aW5ncyI6eyJDb2xvciI6IjIzOCwgMjM2LCAyMjUiLCJJc1Zpc2libGUiOmZhbHNlLCJMaW5lV2VpZ2h0IjowLjF9fSwiSGlkZURhdGUiOmZhbHNlLCJTaGFwZVRvcCI6MTQ0LjE5MTE3NywiUXVpY2tTaGFwZVNpemUiOjF9LHsiRGF0ZUZvcm1hdCI6eyJGb3JtYXRTdHJpbmciOiJNTU0gZCIsIlNlcGFyYXRvciI6Ii8iLCJVc2VJbnRlcm5hdGlvbmFsRGF0ZUZvcm1hdCI6ZmFsc2V9LCJJbnRlcm5hbElkIjoiZTc2OTRmZTUtYTUzOS00NjdkLTliZTgtZmIzY2JmMGZkNTljIiwiVGl0bGVMZWZ0Ijo0MTguMzM5MiwiVGl0bGVUb3AiOjM2MC41NDM0LCJUaXRsZUhlaWdodCI6MzQuODk3NDgsIlRpdGxlVG9wSXNDdXN0b20iOnRydWUsIlRpdGxlV2lkdGgiOjEyMC4wLCJDb2xvciI6IjIzOCwgMjM2LCAyMjUiLCJVdGNEYXRlIjoiMjAxNC0xMS0yMVQwMDowMDowMFoiLCJUaXRsZSI6Ik1pbGVzdG9uZSA0IEhlcmUiLCJTdHlsZSI6NiwiQmVsb3dUaW1lYmFuZCI6ZmFsc2UsIkN1c3RvbVNldHRpbmdzIjp7IklzRGF0ZVZpc2libGUiOnRydWUsIlRpdGxlRm9udFNldHRpbmdzIjp7IkZvbnRTaXplIjoxOCwiRm9udE5hbWUiOiJTZWdvZSBVSSIsIklzQm9sZCI6ZmFsc2UsIklzSXRhbGljIjpmYWxzZSwiSXNVbmRlcmxpbmVkIjpmYWxzZSwiRm9yZWdyb3VuZENvbG9yIjoiV2hpdGUifSwiRGF0ZUZvbnRTZXR0aW5ncyI6eyJGb250U2l6ZSI6MTQsIkZvbnROYW1lIjoiU2Vnb2UgVUkiLCJJc0JvbGQiOmZhbHNlLCJJc0l0YWxpYyI6ZmFsc2UsIklzVW5kZXJsaW5lZCI6ZmFsc2UsIkZvcmVncm91bmRDb2xvciI6IjI1NSwgMTg5LCA3MSJ9LCJDb25uZWN0b3JTZXR0aW5ncyI6eyJDb2xvciI6IjIzOCwgMjM2LCAyMjUiLCJJc1Zpc2libGUiOmZhbHNlLCJMaW5lV2VpZ2h0IjowLjF9fSwiSGlkZURhdGUiOmZhbHNlLCJTaGFwZVRvcCI6MTcyLjg4OTEzLCJRdWlja1NoYXBlU2l6ZSI6MX0seyJEYXRlRm9ybWF0Ijp7IkZvcm1hdFN0cmluZyI6Ik1NTSBkIiwiU2VwYXJhdG9yIjoiLyIsIlVzZUludGVybmF0aW9uYWxEYXRlRm9ybWF0IjpmYWxzZX0sIkludGVybmFsSWQiOiJmMzNhY2U5MS04ZWQxLTRlODktODMyYi1iNmFjNDc3MjZjZjEiLCJUaXRsZUxlZnQiOjU0NC4xNTQ0LCJUaXRsZVRvcCI6MzYwLjU0MzQsIlRpdGxlSGVpZ2h0IjozNC44OTc0OCwiVGl0bGVUb3BJc0N1c3RvbSI6dHJ1ZSwiVGl0bGVXaWR0aCI6MTIwLjAsIkNvbG9yIjoiMjM4LCAyMzYsIDIyNSIsIlV0Y0RhdGUiOiIyMDE1LTExLTAxVDAwOjAwOjAwWiIsIlRpdGxlIjoiTWlsZXN0b25lIDUgSGVyZSIsIlN0eWxlIjo2LCJCZWxvd1RpbWViYW5kIjpmYWxzZSwiQ3VzdG9tU2V0dGluZ3MiOnsiSXNEYXRlVmlzaWJsZSI6dHJ1ZSwiVGl0bGVGb250U2V0dGluZ3MiOnsiRm9udFNpemUiOjE4LCJGb250TmFtZSI6IlNlZ29lIFVJIiwiSXNCb2xkIjpmYWxzZSwiSXNJdGFsaWMiOmZhbHNlLCJJc1VuZGVybGluZWQiOmZhbHNlLCJGb3JlZ3JvdW5kQ29sb3IiOiJXaGl0ZSJ9LCJEYXRlRm9udFNldHRpbmdzIjp7IkZvbnRTaXplIjoxNCwiRm9udE5hbWUiOiJTZWdvZSBVSSIsIklzQm9sZCI6ZmFsc2UsIklzSXRhbGljIjpmYWxzZSwiSXNVbmRlcmxpbmVkIjpmYWxzZSwiRm9yZWdyb3VuZENvbG9yIjoiMjU1LCAxODksIDcxIn0sIkNvbm5lY3RvclNldHRpbmdzIjp7IkNvbG9yIjoiMjM4LCAyMzYsIDIyNSIsIklzVmlzaWJsZSI6ZmFsc2UsIkxpbmVXZWlnaHQiOjAuMX19LCJIaWRlRGF0ZSI6ZmFsc2UsIlNoYXBlVG9wIjoxNzIuODg5MTMsIlF1aWNrU2hhcGVTaXplIjoxfV0sIlRpbWVMaW5lVHlwZSI6MywiVGFza3MiOlt7IkR1cmF0aW9uVmFsdWUiOjcxNi4wLCJEdXJhdGlvbkZvcm1hdCI6MCwiSW50ZXJuYWxJZCI6IjM5NjU2ZDBmLWU0MDgtNGFjMy1hMGVmLWEzYTYwZWQ2MzU0ZSIsIkluZGV4IjoxLCJDb2xvciI6IjI1NSwgMTg5LCA3MSIsIlV0Y1N0YXJ0RGF0ZSI6IjIwMTItMDItMjdUMDA6MDA6MDBaIiwiVXRjRW5kRGF0ZSI6IjIwMTQtMTEtMjRUMDA6MDA6MDBaIiwiVGl0bGUiOiJUYXNrIDUgSGVyZSIsIlNoYXBlIjowLCJDdXN0b21TZXR0aW5ncyI6eyJUaXRsZVdpZHRoIjoxNTMuMDc1NDM5LCJUaXRsZUZvbnRTZXR0aW5ncyI6eyJGb250U2l6ZSI6MTgsIkZvbnROYW1lIjoiQ2FsaWJyaSIsIklzQm9sZCI6dHJ1ZSwiSXNJdGFsaWMiOmZhbHNlLCJJc1VuZGVybGluZWQiOmZhbHNlLCJGb3JlZ3JvdW5kQ29sb3IiOiIwLCAwLCAwIn0sIlN0YXJ0RGF0ZUZvbnRTZXR0aW5ncyI6eyJGb250U2l6ZSI6MTYsIkZvbnROYW1lIjoiQ2FsaWJyaSIsIklzQm9sZCI6ZmFsc2UsIklzSXRhbGljIjpmYWxzZSwiSXNVbmRlcmxpbmVkIjpmYWxzZSwiRm9yZWdyb3VuZENvbG9yIjoiMjM4LCAyMzYsIDIyNSJ9LCJFbmREYXRlRm9udFNldHRpbmdzIjp7IkZvbnRTaXplIjoxNiwiRm9udE5hbWUiOiJDYWxpYnJpIiwiSXNCb2xkIjpmYWxzZSwiSXNJdGFsaWMiOmZhbHNlLCJJc1VuZGVybGluZWQiOmZhbHNlLCJGb3JlZ3JvdW5kQ29sb3IiOiIyMzgsIDIzNiwgMjI1In0sIkR1cmF0aW9uRm9udFNldHRpbmdzIjp7IkZvbnRTaXplIjoxOCwiRm9udE5hbWUiOiJDYWxpYnJpIiwiSXNCb2xkIjpmYWxzZSwiSXNJdGFsaWMiOmZhbHNlLCJJc1VuZGVybGluZWQiOmZhbHNlLCJGb3JlZ3JvdW5kQ29sb3IiOiIyNTUsIDE4OSwgNzEifSwiVGFza3NTcGFjaW5nIjoxMCwiU2hhcGVIZWlnaHQiOjE2LjAsIlZlcnRpY2FsQ29ubmVjdG9yU2V0dGluZ3MiOnsiQ29sb3IiOiIxMTIsIDE3MywgNzEiLCJJc1Zpc2libGUiOmZhbHNlLCJMaW5lV2VpZ2h0IjowLjB9LCJIb3Jpem9udGFsQ29ubmVjdG9yU2V0dGluZ3MiOnsiQ29sb3IiOiIyMDQsIDIwNCwgMjA0IiwiSXNWaXNpYmxlIjpmYWxzZSwiTGluZVdlaWdodCI6MC4wfSwiU21hcnRUaXRsZUZvcmVncm91bmQiOiJCbGFjayIsIlNtYXJ0VGl0bGVGb3JlZ3JvdW5kSXNBY3RpdmUiOmZhbHNlLCJTbWFydER1cmF0aW9uRm9yZWdyb3VuZCI6IkJsYWNrIiwiU21hcnREdXJhdGlvbkZvcmVncm91bmRJc0FjdGl2ZSI6ZmFsc2UsIlNtYXJ0RGF0ZUZvcmVncm91bmQiOiJCbGFjayIsIlNtYXJ0RGF0ZUZvcmVncm91bmRJc0FjdGl2ZSI6dHJ1ZSwiSW5jbHVkZU5vbldvcmtpbmdEYXlzSW5EdXJhdGlvbiI6ZmFsc2UsIldvcmtpbmdEYXlzIjozMX0sIlRhc2tEYXRlUG9zaXRpb24iOjQsIlRhc2tUaXRsZVBvc2l0aW9uIjoxLCJUYXNrRHVyYXRpb25Qb3NpdGlvbiI6NSwiVGFza1RpdGxlSXNXaWRlciI6ZmFsc2UsIkRhdGVGb3JtYXQiOnsiRm9ybWF0U3RyaW5nIjoiTU1NIHl5eXkiLCJTZXBhcmF0b3IiOiIvIiwiVXNlSW50ZXJuYXRpb25hbERhdGVGb3JtYXQiOmZhbHNlfX0seyJEdXJhdGlvblZhbHVlIjo2MjcuMCwiRHVyYXRpb25Gb3JtYXQiOjAsIkludGVybmFsSWQiOiJiMWUwMWE2OS1jOWI4LTQ0NzMtOWViMS01NjYxZmE2Zjg4OWUiLCJJbmRleCI6MiwiQ29sb3IiOiIyNTUsIDE4OSwgNzEiLCJVdGNTdGFydERhdGUiOiIyMDEyLTA2LTE4VDAwOjAwOjAwWiIsIlV0Y0VuZERhdGUiOiIyMDE0LTExLTExVDAwOjAwOjAwWiIsIlRpdGxlIjoiVGFzayA0IEhlcmUiLCJTaGFwZSI6MCwiQ3VzdG9tU2V0dGluZ3MiOnsiVGl0bGVXaWR0aCI6MTE4LjkxNTAzOSwiVGl0bGVGb250U2V0dGluZ3MiOnsiRm9udFNpemUiOjE2LCJGb250TmFtZSI6IlNlZ29lIFVJIiwiSXNCb2xkIjp0cnVlLCJJc0l0YWxpYyI6ZmFsc2UsIklzVW5kZXJsaW5lZCI6ZmFsc2UsIkZvcmVncm91bmRDb2xvciI6IkJsYWNrIn0sIlN0YXJ0RGF0ZUZvbnRTZXR0aW5ncyI6eyJGb250U2l6ZSI6MTQsIkZvbnROYW1lIjoiU2Vnb2UgVUkiLCJJc0JvbGQiOmZhbHNlLCJJc0l0YWxpYyI6ZmFsc2UsIklzVW5kZXJsaW5lZCI6ZmFsc2UsIkZvcmVncm91bmRDb2xvciI6IjIzOCwgMjM2LCAyMjUifSwiRW5kRGF0ZUZvbnRTZXR0aW5ncyI6eyJGb250U2l6ZSI6MTQsIkZvbnROYW1lIjoiU2Vnb2UgVUkiLCJJc0JvbGQiOmZhbHNlLCJJc0l0YWxpYyI6ZmFsc2UsIklzVW5kZXJsaW5lZCI6ZmFsc2UsIkZvcmVncm91bmRDb2xvciI6IjIzOCwgMjM2LCAyMjUifSwiRHVyYXRpb25Gb250U2V0dGluZ3MiOnsiRm9udFNpemUiOjE2LCJGb250TmFtZSI6IkNhbGlicmkiLCJJc0JvbGQiOmZhbHNlLCJJc0l0YWxpYyI6ZmFsc2UsIklzVW5kZXJsaW5lZCI6ZmFsc2UsIkZvcmVncm91bmRDb2xvciI6IjI1NSwgMTg5LCA3MSJ9LCJUYXNrc1NwYWNpbmciOjEwLCJTaGFwZUhlaWdodCI6MTYuMCwiVmVydGljYWxDb25uZWN0b3JTZXR0aW5ncyI6eyJDb2xvciI6IjExMiwgMTczLCA3MSIsIklzVmlzaWJsZSI6ZmFsc2UsIkxpbmVXZWlnaHQiOjAuMH0sIkhvcml6b250YWxDb25uZWN0b3JTZXR0aW5ncyI6eyJDb2xvciI6IjIwNCwgMjA0LCAyMDQiLCJJc1Zpc2libGUiOmZhbHNlLCJMaW5lV2VpZ2h0IjowLjB9LCJTbWFydFRpdGxlRm9yZWdyb3VuZCI6IkJsYWNrIiwiU21hcnRUaXRsZUZvcmVncm91bmRJc0FjdGl2ZSI6ZmFsc2UsIlNtYXJ0RHVyYXRpb25Gb3JlZ3JvdW5kIjoiQmxhY2siLCJTbWFydER1cmF0aW9uRm9yZWdyb3VuZElzQWN0aXZlIjpmYWxzZSwiU21hcnREYXRlRm9yZWdyb3VuZCI6IkJsYWNrIiwiU21hcnREYXRlRm9yZWdyb3VuZElzQWN0aXZlIjp0cnVlLCJJbmNsdWRlTm9uV29ya2luZ0RheXNJbkR1cmF0aW9uIjpmYWxzZSwiV29ya2luZ0RheXMiOjMxfSwiVGFza0RhdGVQb3NpdGlvbiI6NCwiVGFza1RpdGxlUG9zaXRpb24iOjEsIlRhc2tEdXJhdGlvblBvc2l0aW9uIjo1LCJUYXNrVGl0bGVJc1dpZGVyIjpmYWxzZSwiRGF0ZUZvcm1hdCI6eyJGb3JtYXRTdHJpbmciOiJNTU0geXl5eSIsIlNlcGFyYXRvciI6Ii8iLCJVc2VJbnRlcm5hdGlvbmFsRGF0ZUZvcm1hdCI6ZmFsc2V9fSx7IkR1cmF0aW9uVmFsdWUiOjQ5Ni4wLCJEdXJhdGlvbkZvcm1hdCI6MCwiSW50ZXJuYWxJZCI6ImYyNzJkZTI0LWJmZDYtNGE5Zi1iMWFmLWIyNzdkOWFkNzkyMSIsIkluZGV4IjozLCJDb2xvciI6IjI1NSwgMTg5LCA3MSIsIlV0Y1N0YXJ0RGF0ZSI6IjIwMTMtMDMtMTBUMDA6MDA6MDBaIiwiVXRjRW5kRGF0ZSI6IjIwMTUtMDItMDJUMDA6MDA6MDBaIiwiVGl0bGUiOiJUYXNrIDMgSGVyZSIsIlNoYXBlIjowLCJDdXN0b21TZXR0aW5ncyI6eyJUaXRsZVdpZHRoIjoxNTMuMDc1NDM5LCJUaXRsZUZvbnRTZXR0aW5ncyI6eyJGb250U2l6ZSI6MTYsIkZvbnROYW1lIjoiU2Vnb2UgVUkiLCJJc0JvbGQiOnRydWUsIklzSXRhbGljIjpmYWxzZSwiSXNVbmRlcmxpbmVkIjpmYWxzZSwiRm9yZWdyb3VuZENvbG9yIjoiQmxhY2sifSwiU3RhcnREYXRlRm9udFNldHRpbmdzIjp7IkZvbnRTaXplIjoxNCwiRm9udE5hbWUiOiJTZWdvZSBVSSIsIklzQm9sZCI6ZmFsc2UsIklzSXRhbGljIjpmYWxzZSwiSXNVbmRlcmxpbmVkIjpmYWxzZSwiRm9yZWdyb3VuZENvbG9yIjoiMjM4LCAyMzYsIDIyNSJ9LCJFbmREYXRlRm9udFNldHRpbmdzIjp7IkZvbnRTaXplIjoxNCwiRm9udE5hbWUiOiJTZWdvZSBVSSIsIklzQm9sZCI6ZmFsc2UsIklzSXRhbGljIjpmYWxzZSwiSXNVbmRlcmxpbmVkIjpmYWxzZSwiRm9yZWdyb3VuZENvbG9yIjoiMjM4LCAyMzYsIDIyNSJ9LCJEdXJhdGlvbkZvbnRTZXR0aW5ncyI6eyJGb250U2l6ZSI6MTYsIkZvbnROYW1lIjoiQ2FsaWJyaSIsIklzQm9sZCI6ZmFsc2UsIklzSXRhbGljIjpmYWxzZSwiSXNVbmRlcmxpbmVkIjpmYWxzZSwiRm9yZWdyb3VuZENvbG9yIjoiMjU1LCAxODksIDcxIn0sIlRhc2tzU3BhY2luZyI6MTAsIlNoYXBlSGVpZ2h0IjoxNi4wLCJWZXJ0aWNhbENvbm5lY3RvclNldHRpbmdzIjp7IkNvbG9yIjoiMTEyLCAxNzMsIDcxIiwiSXNWaXNpYmxlIjpmYWxzZSwiTGluZVdlaWdodCI6MC4wfSwiSG9yaXpvbnRhbENvbm5lY3RvclNldHRpbmdzIjp7IkNvbG9yIjoiMjA0LCAyMDQsIDIwNCIsIklzVmlzaWJsZSI6ZmFsc2UsIkxpbmVXZWlnaHQiOjAuMH0sIlNtYXJ0VGl0bGVGb3JlZ3JvdW5kIjoiQmxhY2siLCJTbWFydFRpdGxlRm9yZWdyb3VuZElzQWN0aXZlIjpmYWxzZSwiU21hcnREdXJhdGlvbkZvcmVncm91bmQiOiJCbGFjayIsIlNtYXJ0RHVyYXRpb25Gb3JlZ3JvdW5kSXNBY3RpdmUiOmZhbHNlLCJTbWFydERhdGVGb3JlZ3JvdW5kIjoiQmxhY2siLCJTbWFydERhdGVGb3JlZ3JvdW5kSXNBY3RpdmUiOnRydWUsIkluY2x1ZGVOb25Xb3JraW5nRGF5c0luRHVyYXRpb24iOmZhbHNlLCJXb3JraW5nRGF5cyI6MzF9LCJUYXNrRGF0ZVBvc2l0aW9uIjo0LCJUYXNrVGl0bGVQb3NpdGlvbiI6MSwiVGFza0R1cmF0aW9uUG9zaXRpb24iOjUsIlRhc2tUaXRsZUlzV2lkZXIiOmZhbHNlLCJEYXRlRm9ybWF0Ijp7IkZvcm1hdFN0cmluZyI6Ik1NTSB5eXl5IiwiU2VwYXJhdG9yIjoiLyIsIlVzZUludGVybmF0aW9uYWxEYXRlRm9ybWF0IjpmYWxzZX19LHsiRHVyYXRpb25WYWx1ZSI6NTUxLjAsIkR1cmF0aW9uRm9ybWF0IjowLCJJbnRlcm5hbElkIjoiMGVkN2M1YWYtNzJmNC00NTczLWE0OTItNDJmYzI0ZWM5OGY0IiwiSW5kZXgiOjQsIkNvbG9yIjoiMjU1LCAxODksIDcxIiwiVXRjU3RhcnREYXRlIjoiMjAxMy0xMC0xNVQwMDowMDowMFoiLCJVdGNFbmREYXRlIjoiMjAxNS0xMS0yNFQwMDowMDowMFoiLCJUaXRsZSI6IlRhc2sgMiBIZXJlIiwiU2hhcGUiOjAsIkN1c3RvbVNldHRpbmdzIjp7IlRpdGxlV2lkdGgiOjE1My4wNzU0MzksIlRpdGxlRm9udFNldHRpbmdzIjp7IkZvbnRTaXplIjoxNiwiRm9udE5hbWUiOiJTZWdvZSBVSSIsIklzQm9sZCI6dHJ1ZSwiSXNJdGFsaWMiOmZhbHNlLCJJc1VuZGVybGluZWQiOmZhbHNlLCJGb3JlZ3JvdW5kQ29sb3IiOiJCbGFjayJ9LCJTdGFydERhdGVGb250U2V0dGluZ3MiOnsiRm9udFNpemUiOjE0LCJGb250TmFtZSI6IlNlZ29lIFVJIiwiSXNCb2xkIjpmYWxzZSwiSXNJdGFsaWMiOmZhbHNlLCJJc1VuZGVybGluZWQiOmZhbHNlLCJGb3JlZ3JvdW5kQ29sb3IiOiIyMzgsIDIzNiwgMjI1In0sIkVuZERhdGVGb250U2V0dGluZ3MiOnsiRm9udFNpemUiOjE0LCJGb250TmFtZSI6IlNlZ29lIFVJIiwiSXNCb2xkIjpmYWxzZSwiSXNJdGFsaWMiOmZhbHNlLCJJc1VuZGVybGluZWQiOmZhbHNlLCJGb3JlZ3JvdW5kQ29sb3IiOiIyMzgsIDIzNiwgMjI1In0sIkR1cmF0aW9uRm9udFNldHRpbmdzIjp7IkZvbnRTaXplIjoxNiwiRm9udE5hbWUiOiJDYWxpYnJpIiwiSXNCb2xkIjpmYWxzZSwiSXNJdGFsaWMiOmZhbHNlLCJJc1VuZGVybGluZWQiOmZhbHNlLCJGb3JlZ3JvdW5kQ29sb3IiOiIyNTUsIDE4OSwgNzEifSwiVGFza3NTcGFjaW5nIjoxMCwiU2hhcGVIZWlnaHQiOjE2LjAsIlZlcnRpY2FsQ29ubmVjdG9yU2V0dGluZ3MiOnsiQ29sb3IiOiIxMTIsIDE3MywgNzEiLCJJc1Zpc2libGUiOmZhbHNlLCJMaW5lV2VpZ2h0IjowLjB9LCJIb3Jpem9udGFsQ29ubmVjdG9yU2V0dGluZ3MiOnsiQ29sb3IiOiIyMDQsIDIwNCwgMjA0IiwiSXNWaXNpYmxlIjpmYWxzZSwiTGluZVdlaWdodCI6MC4wfSwiU21hcnRUaXRsZUZvcmVncm91bmQiOiJCbGFjayIsIlNtYXJ0VGl0bGVGb3JlZ3JvdW5kSXNBY3RpdmUiOmZhbHNlLCJTbWFydER1cmF0aW9uRm9yZWdyb3VuZCI6IkJsYWNrIiwiU21hcnREdXJhdGlvbkZvcmVncm91bmRJc0FjdGl2ZSI6ZmFsc2UsIlNtYXJ0RGF0ZUZvcmVncm91bmQiOiJCbGFjayIsIlNtYXJ0RGF0ZUZvcmVncm91bmRJc0FjdGl2ZSI6dHJ1ZSwiSW5jbHVkZU5vbldvcmtpbmdEYXlzSW5EdXJhdGlvbiI6ZmFsc2UsIldvcmtpbmdEYXlzIjozMX0sIlRhc2tEYXRlUG9zaXRpb24iOjQsIlRhc2tUaXRsZVBvc2l0aW9uIjoxLCJUYXNrRHVyYXRpb25Qb3NpdGlvbiI6NSwiVGFza1RpdGxlSXNXaWRlciI6ZmFsc2UsIkRhdGVGb3JtYXQiOnsiRm9ybWF0U3RyaW5nIjoiTU1NIHl5eXkiLCJTZXBhcmF0b3IiOiIvIiwiVXNlSW50ZXJuYXRpb25hbERhdGVGb3JtYXQiOmZhbHNlfX0seyJEdXJhdGlvblZhbHVlIjozNTQuMCwiRHVyYXRpb25Gb3JtYXQiOjAsIkludGVybmFsSWQiOiI2NWVhZWU0OS1hM2E3LTRjYjItOGVlNC0yZDAxNzEyNDIyMDMiLCJJbmRleCI6NSwiQ29sb3IiOiIyNTUsIDE4OSwgNzEiLCJVdGNTdGFydERhdGUiOiIyMDE0LTAxLTA2VDAwOjAwOjAwWiIsIlV0Y0VuZERhdGUiOiIyMDE1LTA1LTE0VDAwOjAwOjAwWiIsIlRpdGxlIjoiVGFzayAxIEhlcmUiLCJTaGFwZSI6MCwiQ3VzdG9tU2V0dGluZ3MiOnsiVGl0bGVXaWR0aCI6MTUzLjA3NTQzOSwiVGl0bGVGb250U2V0dGluZ3MiOnsiRm9udFNpemUiOjE2LCJGb250TmFtZSI6IlNlZ29lIFVJIiwiSXNCb2xkIjp0cnVlLCJJc0l0YWxpYyI6ZmFsc2UsIklzVW5kZXJsaW5lZCI6ZmFsc2UsIkZvcmVncm91bmRDb2xvciI6IkJsYWNrIn0sIlN0YXJ0RGF0ZUZvbnRTZXR0aW5ncyI6eyJGb250U2l6ZSI6MTQsIkZvbnROYW1lIjoiU2Vnb2UgVUkiLCJJc0JvbGQiOmZhbHNlLCJJc0l0YWxpYyI6ZmFsc2UsIklzVW5kZXJsaW5lZCI6ZmFsc2UsIkZvcmVncm91bmRDb2xvciI6IjIzOCwgMjM2LCAyMjUifSwiRW5kRGF0ZUZvbnRTZXR0aW5ncyI6eyJGb250U2l6ZSI6MTQsIkZvbnROYW1lIjoiU2Vnb2UgVUkiLCJJc0JvbGQiOmZhbHNlLCJJc0l0YWxpYyI6ZmFsc2UsIklzVW5kZXJsaW5lZCI6ZmFsc2UsIkZvcmVncm91bmRDb2xvciI6IjIzOCwgMjM2LCAyMjUifSwiRHVyYXRpb25Gb250U2V0dGluZ3MiOnsiRm9udFNpemUiOjE2LCJGb250TmFtZSI6IkNhbGlicmkiLCJJc0JvbGQiOmZhbHNlLCJJc0l0YWxpYyI6ZmFsc2UsIklzVW5kZXJsaW5lZCI6ZmFsc2UsIkZvcmVncm91bmRDb2xvciI6IjI1NSwgMTg5LCA3MSJ9LCJUYXNrc1NwYWNpbmciOjEwLCJTaGFwZUhlaWdodCI6MTYuMCwiVmVydGljYWxDb25uZWN0b3JTZXR0aW5ncyI6eyJDb2xvciI6IjExMiwgMTczLCA3MSIsIklzVmlzaWJsZSI6ZmFsc2UsIkxpbmVXZWlnaHQiOjAuMH0sIkhvcml6b250YWxDb25uZWN0b3JTZXR0aW5ncyI6eyJDb2xvciI6IjIwNCwgMjA0LCAyMDQiLCJJc1Zpc2libGUiOmZhbHNlLCJMaW5lV2VpZ2h0IjowLjB9LCJTbWFydFRpdGxlRm9yZWdyb3VuZCI6IkJsYWNrIiwiU21hcnRUaXRsZUZvcmVncm91bmRJc0FjdGl2ZSI6ZmFsc2UsIlNtYXJ0RHVyYXRpb25Gb3JlZ3JvdW5kIjoiQmxhY2siLCJTbWFydER1cmF0aW9uRm9yZWdyb3VuZElzQWN0aXZlIjpmYWxzZSwiU21hcnREYXRlRm9yZWdyb3VuZCI6IkJsYWNrIiwiU21hcnREYXRlRm9yZWdyb3VuZElzQWN0aXZlIjp0cnVlLCJJbmNsdWRlTm9uV29ya2luZ0RheXNJbkR1cmF0aW9uIjpmYWxzZSwiV29ya2luZ0RheXMiOjMxfSwiVGFza0RhdGVQb3NpdGlvbiI6NCwiVGFza1RpdGxlUG9zaXRpb24iOjEsIlRhc2tEdXJhdGlvblBvc2l0aW9uIjo1LCJUYXNrVGl0bGVJc1dpZGVyIjpmYWxzZSwiRGF0ZUZvcm1hdCI6eyJGb3JtYXRTdHJpbmciOiJNTU0geXl5eSIsIlNlcGFyYXRvciI6Ii8iLCJVc2VJbnRlcm5hdGlvbmFsRGF0ZUZvcm1hdCI6ZmFsc2V9fV0sIlN0eWxlIjp7IlRpbWVsaW5lU2V0dGluZ3MiOnsiVG9kYXlNYXJrZXJDb2xvciI6IldoaXRlIiwiVG9kYXlNYXJrZXJGb250U2V0dGluZ3MiOnsiRm9udFNpemUiOjE4LCJGb250TmFtZSI6IlNlZ29lIFVJIiwiSXNCb2xkIjpmYWxzZSwiSXNJdGFsaWMiOmZhbHNlLCJJc1VuZGVybGluZWQiOmZhbHNlLCJGb3JlZ3JvdW5kQ29sb3IiOiIyNTUsIDE4OSwgNzEifSwiU3RhcnRZZWFyRm9udCI6eyJGb250U2l6ZSI6MjQsIkZvbnROYW1lIjoiQ2FsaWJyaSIsIklzQm9sZCI6dHJ1ZSwiSXNJdGFsaWMiOmZhbHNlLCJJc1VuZGVybGluZWQiOmZhbHNlLCJGb3JlZ3JvdW5kQ29sb3IiOiIyNTUsIDE4OSwgNzEifSwiRW5kWWVhckZvbnQiOnsiRm9udFNpemUiOjI0LCJGb250TmFtZSI6IkNhbGlicmkiLCJJc0JvbGQiOnRydWUsIklzSXRhbGljIjpmYWxzZSwiSXNVbmRlcmxpbmVkIjpmYWxzZSwiRm9yZWdyb3VuZENvbG9yIjoiMjU1LCAxODksIDcxIn0sIklzVGhpbiI6ZmFsc2UsIkhhczNERWZmZWN0IjpmYWxzZSwiVGltZWJhbmRJc1JvdW5kZWQiOmZhbHNlLCJUaW1lYmFuZENvbG9yIjoiODAsIDgwLCA3MCIsIlRpbWViYW5kRm9udFNldHRpbmdzIjp7IkZvbnRTaXplIjoyNCwiRm9udE5hbWUiOiJDYWxpYnJpIiwiSXNCb2xkIjpmYWxzZSwiSXNJdGFsaWMiOmZhbHNlLCJJc1VuZGVybGluZWQiOmZhbHNlLCJGb3JlZ3JvdW5kQ29sb3IiOiJXaGl0ZSJ9LCJFbGFwc2VkVGltZUNvbG9yIjoiQmxhY2siLCJFbGFwc2VkVGltZVN0eWxlIjoxLCJUb2RheU1hcmtlclBvc2l0aW9uIjoyLCJDYXBzUG9zaXRpb24iOjB9LCJEZWZhdWx0TWlsZXN0b25lU2V0dGluZ3MiOnsiRmxhZ0Nvbm5lY3RvclNldHRpbmdzIjp7IkNvbG9yIjoiNzksIDEyOSwgMTg5IiwiSXNWaXNpYmxlIjpmYWxzZSwiTGluZVdlaWdodCI6MC4xfSwiRGF0ZUZvcm1hdCI6eyJGb3JtYXRTdHJpbmciOiJNTU0gZCIsIlNlcGFyYXRvciI6Ii8iLCJVc2VJbnRlcm5hdGlvbmFsRGF0ZUZvcm1hdCI6ZmFsc2V9LCJXb3JkV3JhcCI6dHJ1ZSwiSXNEYXRlVmlzaWJsZSI6dHJ1ZSwiVGl0bGVGb250U2V0dGluZ3MiOnsiRm9udFNpemUiOjI0LCJGb250TmFtZSI6IkNhbGlicmkiLCJJc0JvbGQiOmZhbHNlLCJJc0l0YWxpYyI6ZmFsc2UsIklzVW5kZXJsaW5lZCI6ZmFsc2UsIkZvcmVncm91bmRDb2xvciI6IjIwNCwgMTUzLCAwIn0sIkRhdGVGb250U2V0dGluZ3MiOnsiRm9udFNpemUiOjIwLCJGb250TmFtZSI6IkNhbGlicmkiLCJJc0JvbGQiOmZhbHNlLCJJc0l0YWxpYyI6ZmFsc2UsIklzVW5kZXJsaW5lZCI6ZmFsc2UsIkZvcmVncm91bmRDb2xvciI6IjIzOCwgMjM2LCAyMjUifSwiQ29ubmVjdG9yU2V0dGluZ3MiOnsiQ29sb3IiOiIiLCJJc1Zpc2libGUiOmZhbHNlLCJMaW5lV2VpZ2h0IjowLjF9fSwiRGVmYXVsdFRhc2tTZXR0aW5ncyI6eyJXb3JkV3JhcCI6ZmFsc2UsIkRhdGVGb250U2V0dGluZ3MiOnsiRm9udFNpemUiOjE2LCJGb250TmFtZSI6IkNhbGlicmkiLCJJc0JvbGQiOnRydWUsIklzSXRhbGljIjpmYWxzZSwiSXNVbmRlcmxpbmVkIjpmYWxzZSwiRm9yZWdyb3VuZENvbG9yIjoiMjM4LCAyMzYsIDIyNSJ9LCJEdXJhdGlvbkZvbnRTZXR0aW5ncyI6eyJGb250U2l6ZSI6MTAsIkZvbnROYW1lIjoiQ2FsaWJyaSIsIklzQm9sZCI6ZmFsc2UsIklzSXRhbGljIjpmYWxzZSwiSXNVbmRlcmxpbmVkIjpmYWxzZSwiRm9yZWdyb3VuZENvbG9yIjoiMjM3LCAxMjUsIDQ5In0sIklzVGhpY2siOmZhbHNlLCJUYXNrc0Fib3ZlVGltZWJhbmQiOnRydWUsIkRhdGVGb3JtYXQiOnsiRm9ybWF0U3RyaW5nIjoiTU1NIHl5eXkiLCJTZXBhcmF0b3IiOiIvIiwiVXNlSW50ZXJuYXRpb25hbERhdGVGb3JtYXQiOmZhbHNlfSwiRHVyYXRpb25Qb3NpdGlvbiI6NSwiRHVyYXRpb25Gb3JtYXQiOjAsIlJlbmRlckxvbmdUYXNrVGl0bGVBYm92ZVRhc2tTaGFwZSI6ZmFsc2UsIklzSG9yaXpvbnRhbENvbm5lY3RvclZpc2libGUiOmZhbHNlLCJJc1ZlcnRpY2FsQ29ubmVjdG9yVmlzaWJsZSI6ZmFsc2UsIkludGVydmFsVGV4dFBvc2l0aW9uIjoxLCJJbnRlcnZhbERhdGVQb3NpdGlvbiI6NCwiVGl0bGVXaWR0aCI6bnVsbCwiVGl0bGVGb250U2V0dGluZ3MiOnsiRm9udFNpemUiOjE4LCJGb250TmFtZSI6IkNhbGlicmkiLCJJc0JvbGQiOnRydWUsIklzSXRhbGljIjpmYWxzZSwiSXNVbmRlcmxpbmVkIjpmYWxzZSwiRm9yZWdyb3VuZENvbG9yIjoiQmxhY2sifSwiVGFza3NTcGFjaW5nIjoxMC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IiLCJTbWFydFRpdGxlRm9yZWdyb3VuZElzQWN0aXZlIjpmYWxzZSwiU21hcnREdXJhdGlvbkZvcmVncm91bmQiOiIiLCJTbWFydER1cmF0aW9uRm9yZWdyb3VuZElzQWN0aXZlIjpmYWxzZSwiU21hcnREYXRlRm9yZWdyb3VuZCI6IiIsIlNtYXJ0RGF0ZUZvcmVncm91bmRJc0FjdGl2ZSI6ZmFsc2UsIkluY2x1ZGVOb25Xb3JraW5nRGF5c0luRHVyYXRpb24iOmZhbHNlLCJXb3JraW5nRGF5cyI6MzF9LCJTY2FsZVNldHRpbmdzIjp7IkRhdGVGb3JtYXQiOiJNTU1NIiwiSW50ZXJ2YWxUeXBlIjo0LCJVc2VBdXRvbWF0aWNUaW1lU2NhbGUiOnRydWUsIkN1c3RvbVRpbWVTY2FsZVV0Y1N0YXJ0RGF0ZSI6IjIwMTItMDItMjJUMDA6MDA6MDBaIiwiQ3VzdG9tVGltZVNjYWxlVXRjRW5kRGF0ZSI6IjIwMTUtMTEtMjRUMDA6MDA6MDBaIn19LCJUaW1lYmFuZFZlcnRpY2FsUG9zaXRpb24iOnsiUXVpY2tQb3NpdGlvbiI6MywiUmVsYXRpdmVQb3NpdGlvbiI6ODAuMCwiQWJzb2x1dGVQb3NpdGlvbiI6NDMyLjAsIlByZXZpb3VzQWJzb2x1dGVQb3NpdGlvbiI6NDMyLjB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2013-09-24T03:57:56Z</dcterms:created>
  <dcterms:modified xsi:type="dcterms:W3CDTF">2021-01-20T05:27:29Z</dcterms:modified>
</cp:coreProperties>
</file>