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5329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29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3045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67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07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5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9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8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2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4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8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1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A44B-992B-49B0-80F7-010B66244F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BC5307C-9AC7-448E-9FCE-3A20542C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9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Project Timeline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635891"/>
              </p:ext>
            </p:extLst>
          </p:nvPr>
        </p:nvGraphicFramePr>
        <p:xfrm>
          <a:off x="1943100" y="2133600"/>
          <a:ext cx="6591304" cy="32004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Mar</a:t>
                      </a:r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Apr</a:t>
                      </a:r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May</a:t>
                      </a:r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Jun</a:t>
                      </a:r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Jul</a:t>
                      </a:r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Aug</a:t>
                      </a:r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Sep</a:t>
                      </a:r>
                    </a:p>
                  </a:txBody>
                  <a:tcPr marL="73236" marR="732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Task</a:t>
                      </a:r>
                      <a:r>
                        <a:rPr lang="en-US" baseline="0" dirty="0">
                          <a:latin typeface="Abadi" panose="020B0604020104020204" pitchFamily="34" charset="0"/>
                        </a:rPr>
                        <a:t> 1</a:t>
                      </a:r>
                      <a:endParaRPr lang="en-US" dirty="0">
                        <a:latin typeface="Abadi" panose="020B0604020104020204" pitchFamily="34" charset="0"/>
                      </a:endParaRPr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Task 2</a:t>
                      </a:r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Task 3</a:t>
                      </a:r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Task 4</a:t>
                      </a:r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Task 5</a:t>
                      </a:r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Task 6</a:t>
                      </a:r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236" marR="732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36" marR="7323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Pentagon 4"/>
          <p:cNvSpPr/>
          <p:nvPr/>
        </p:nvSpPr>
        <p:spPr>
          <a:xfrm>
            <a:off x="2776405" y="2533349"/>
            <a:ext cx="2067190" cy="39971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badi" panose="020B0604020104020204" pitchFamily="34" charset="0"/>
              </a:rPr>
              <a:t>Activity</a:t>
            </a:r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3962400" y="2946013"/>
            <a:ext cx="2057400" cy="3952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badi" panose="020B0604020104020204" pitchFamily="34" charset="0"/>
              </a:rPr>
              <a:t>Activity</a:t>
            </a:r>
          </a:p>
        </p:txBody>
      </p:sp>
      <p:sp>
        <p:nvSpPr>
          <p:cNvPr id="7" name="Chevron 6"/>
          <p:cNvSpPr/>
          <p:nvPr/>
        </p:nvSpPr>
        <p:spPr>
          <a:xfrm>
            <a:off x="3784847" y="3340016"/>
            <a:ext cx="3086100" cy="3952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badi" panose="020B0604020104020204" pitchFamily="34" charset="0"/>
              </a:rPr>
              <a:t>Activity</a:t>
            </a:r>
          </a:p>
        </p:txBody>
      </p:sp>
      <p:sp>
        <p:nvSpPr>
          <p:cNvPr id="8" name="Chevron 7"/>
          <p:cNvSpPr/>
          <p:nvPr/>
        </p:nvSpPr>
        <p:spPr>
          <a:xfrm>
            <a:off x="5714264" y="3733800"/>
            <a:ext cx="2057400" cy="3952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Activity</a:t>
            </a:r>
          </a:p>
        </p:txBody>
      </p:sp>
      <p:sp>
        <p:nvSpPr>
          <p:cNvPr id="9" name="Chevron 8"/>
          <p:cNvSpPr/>
          <p:nvPr/>
        </p:nvSpPr>
        <p:spPr>
          <a:xfrm>
            <a:off x="3314332" y="4146595"/>
            <a:ext cx="2057400" cy="3952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badi" panose="020B0604020104020204" pitchFamily="34" charset="0"/>
              </a:rPr>
              <a:t>Activity</a:t>
            </a:r>
          </a:p>
        </p:txBody>
      </p:sp>
      <p:sp>
        <p:nvSpPr>
          <p:cNvPr id="10" name="Chevron 9"/>
          <p:cNvSpPr/>
          <p:nvPr/>
        </p:nvSpPr>
        <p:spPr>
          <a:xfrm>
            <a:off x="3828682" y="4547717"/>
            <a:ext cx="3086100" cy="3952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badi" panose="020B0604020104020204" pitchFamily="34" charset="0"/>
              </a:rPr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25539243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</TotalTime>
  <Words>27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Century Gothic</vt:lpstr>
      <vt:lpstr>Wingdings 3</vt:lpstr>
      <vt:lpstr>Wisp</vt:lpstr>
      <vt:lpstr>Project Timeline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Jseph121</cp:lastModifiedBy>
  <cp:revision>14</cp:revision>
  <dcterms:created xsi:type="dcterms:W3CDTF">2012-02-06T13:30:20Z</dcterms:created>
  <dcterms:modified xsi:type="dcterms:W3CDTF">2021-01-20T05:31:55Z</dcterms:modified>
</cp:coreProperties>
</file>