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60" r:id="rId1"/>
  </p:sldMasterIdLst>
  <p:notesMasterIdLst>
    <p:notesMasterId r:id="rId3"/>
  </p:notesMasterIdLst>
  <p:sldIdLst>
    <p:sldId id="26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5" autoAdjust="0"/>
    <p:restoredTop sz="94533" autoAdjust="0"/>
  </p:normalViewPr>
  <p:slideViewPr>
    <p:cSldViewPr snapToGrid="0">
      <p:cViewPr varScale="1">
        <p:scale>
          <a:sx n="108" d="100"/>
          <a:sy n="108" d="100"/>
        </p:scale>
        <p:origin x="156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66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593CF-EBD2-4623-B998-221165C31B23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0DF3A9-511D-48BA-A3D2-55461F2B4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076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033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851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6334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195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15285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711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4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138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93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106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404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5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750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29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697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23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338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  <p:sldLayoutId id="2147483973" r:id="rId13"/>
    <p:sldLayoutId id="2147483974" r:id="rId14"/>
    <p:sldLayoutId id="2147483975" r:id="rId15"/>
    <p:sldLayoutId id="21474839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5" Type="http://schemas.openxmlformats.org/officeDocument/2006/relationships/tags" Target="../tags/tag5.xml"/><Relationship Id="rId61" Type="http://schemas.openxmlformats.org/officeDocument/2006/relationships/slideLayout" Target="../slideLayouts/slideLayout7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253" name="Straight Connector 8252"/>
          <p:cNvCxnSpPr/>
          <p:nvPr>
            <p:custDataLst>
              <p:tags r:id="rId2"/>
            </p:custDataLst>
          </p:nvPr>
        </p:nvCxnSpPr>
        <p:spPr>
          <a:xfrm>
            <a:off x="7807546" y="3114040"/>
            <a:ext cx="0" cy="2448699"/>
          </a:xfrm>
          <a:prstGeom prst="line">
            <a:avLst/>
          </a:prstGeom>
          <a:ln w="1270">
            <a:solidFill>
              <a:srgbClr val="E3DED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51" name="Straight Connector 8250"/>
          <p:cNvCxnSpPr/>
          <p:nvPr>
            <p:custDataLst>
              <p:tags r:id="rId3"/>
            </p:custDataLst>
          </p:nvPr>
        </p:nvCxnSpPr>
        <p:spPr>
          <a:xfrm>
            <a:off x="4719734" y="3114040"/>
            <a:ext cx="0" cy="2308999"/>
          </a:xfrm>
          <a:prstGeom prst="line">
            <a:avLst/>
          </a:prstGeom>
          <a:ln w="1270">
            <a:solidFill>
              <a:srgbClr val="E3DED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39" name="Chevron 8238"/>
          <p:cNvSpPr/>
          <p:nvPr>
            <p:custDataLst>
              <p:tags r:id="rId4"/>
            </p:custDataLst>
          </p:nvPr>
        </p:nvSpPr>
        <p:spPr>
          <a:xfrm>
            <a:off x="4719099" y="5423039"/>
            <a:ext cx="3089082" cy="279400"/>
          </a:xfrm>
          <a:prstGeom prst="chevron">
            <a:avLst/>
          </a:prstGeom>
          <a:solidFill>
            <a:schemeClr val="accent4"/>
          </a:solidFill>
          <a:ln w="15875" cap="rnd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cxnSp>
        <p:nvCxnSpPr>
          <p:cNvPr id="8236" name="Straight Connector 8235"/>
          <p:cNvCxnSpPr/>
          <p:nvPr>
            <p:custDataLst>
              <p:tags r:id="rId5"/>
            </p:custDataLst>
          </p:nvPr>
        </p:nvCxnSpPr>
        <p:spPr>
          <a:xfrm>
            <a:off x="6741077" y="3114040"/>
            <a:ext cx="0" cy="2042299"/>
          </a:xfrm>
          <a:prstGeom prst="line">
            <a:avLst/>
          </a:prstGeom>
          <a:ln w="1270">
            <a:solidFill>
              <a:srgbClr val="E3DED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34" name="Straight Connector 8233"/>
          <p:cNvCxnSpPr/>
          <p:nvPr>
            <p:custDataLst>
              <p:tags r:id="rId6"/>
            </p:custDataLst>
          </p:nvPr>
        </p:nvCxnSpPr>
        <p:spPr>
          <a:xfrm>
            <a:off x="5013932" y="3114040"/>
            <a:ext cx="0" cy="1902599"/>
          </a:xfrm>
          <a:prstGeom prst="line">
            <a:avLst/>
          </a:prstGeom>
          <a:ln w="1270">
            <a:solidFill>
              <a:srgbClr val="E3DED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18" name="Chevron 8217"/>
          <p:cNvSpPr/>
          <p:nvPr>
            <p:custDataLst>
              <p:tags r:id="rId7"/>
            </p:custDataLst>
          </p:nvPr>
        </p:nvSpPr>
        <p:spPr>
          <a:xfrm>
            <a:off x="5013297" y="5016639"/>
            <a:ext cx="1728415" cy="279400"/>
          </a:xfrm>
          <a:prstGeom prst="chevron">
            <a:avLst/>
          </a:prstGeom>
          <a:solidFill>
            <a:schemeClr val="accent4"/>
          </a:solidFill>
          <a:ln w="15875" cap="rnd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cxnSp>
        <p:nvCxnSpPr>
          <p:cNvPr id="8214" name="Straight Connector 8213"/>
          <p:cNvCxnSpPr/>
          <p:nvPr>
            <p:custDataLst>
              <p:tags r:id="rId8"/>
            </p:custDataLst>
          </p:nvPr>
        </p:nvCxnSpPr>
        <p:spPr>
          <a:xfrm>
            <a:off x="5895257" y="3114040"/>
            <a:ext cx="0" cy="1635899"/>
          </a:xfrm>
          <a:prstGeom prst="line">
            <a:avLst/>
          </a:prstGeom>
          <a:ln w="1270">
            <a:solidFill>
              <a:srgbClr val="E3DED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12" name="Straight Connector 8211"/>
          <p:cNvCxnSpPr/>
          <p:nvPr>
            <p:custDataLst>
              <p:tags r:id="rId9"/>
            </p:custDataLst>
          </p:nvPr>
        </p:nvCxnSpPr>
        <p:spPr>
          <a:xfrm>
            <a:off x="2954545" y="3114040"/>
            <a:ext cx="0" cy="1496199"/>
          </a:xfrm>
          <a:prstGeom prst="line">
            <a:avLst/>
          </a:prstGeom>
          <a:ln w="1270">
            <a:solidFill>
              <a:srgbClr val="E3DED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8" name="Chevron 8197"/>
          <p:cNvSpPr/>
          <p:nvPr>
            <p:custDataLst>
              <p:tags r:id="rId10"/>
            </p:custDataLst>
          </p:nvPr>
        </p:nvSpPr>
        <p:spPr>
          <a:xfrm>
            <a:off x="2953910" y="4610239"/>
            <a:ext cx="2941982" cy="279400"/>
          </a:xfrm>
          <a:prstGeom prst="chevron">
            <a:avLst/>
          </a:prstGeom>
          <a:solidFill>
            <a:schemeClr val="accent4"/>
          </a:solidFill>
          <a:ln w="15875" cap="rnd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cxnSp>
        <p:nvCxnSpPr>
          <p:cNvPr id="8192" name="Straight Connector 8191"/>
          <p:cNvCxnSpPr/>
          <p:nvPr>
            <p:custDataLst>
              <p:tags r:id="rId11"/>
            </p:custDataLst>
          </p:nvPr>
        </p:nvCxnSpPr>
        <p:spPr>
          <a:xfrm>
            <a:off x="3175193" y="3114040"/>
            <a:ext cx="0" cy="1089799"/>
          </a:xfrm>
          <a:prstGeom prst="line">
            <a:avLst/>
          </a:prstGeom>
          <a:ln w="1270">
            <a:solidFill>
              <a:srgbClr val="E3DED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Chevron 138"/>
          <p:cNvSpPr/>
          <p:nvPr>
            <p:custDataLst>
              <p:tags r:id="rId12"/>
            </p:custDataLst>
          </p:nvPr>
        </p:nvSpPr>
        <p:spPr>
          <a:xfrm>
            <a:off x="3174558" y="4203839"/>
            <a:ext cx="3603929" cy="279400"/>
          </a:xfrm>
          <a:prstGeom prst="chevron">
            <a:avLst/>
          </a:prstGeom>
          <a:solidFill>
            <a:schemeClr val="accent4"/>
          </a:solidFill>
          <a:ln w="15875" cap="rnd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cxnSp>
        <p:nvCxnSpPr>
          <p:cNvPr id="135" name="Straight Connector 134"/>
          <p:cNvCxnSpPr/>
          <p:nvPr>
            <p:custDataLst>
              <p:tags r:id="rId13"/>
            </p:custDataLst>
          </p:nvPr>
        </p:nvCxnSpPr>
        <p:spPr>
          <a:xfrm>
            <a:off x="4203617" y="3114040"/>
            <a:ext cx="0" cy="823099"/>
          </a:xfrm>
          <a:prstGeom prst="line">
            <a:avLst/>
          </a:prstGeom>
          <a:ln w="1270">
            <a:solidFill>
              <a:srgbClr val="E3DED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>
            <p:custDataLst>
              <p:tags r:id="rId14"/>
            </p:custDataLst>
          </p:nvPr>
        </p:nvCxnSpPr>
        <p:spPr>
          <a:xfrm>
            <a:off x="1704202" y="3114040"/>
            <a:ext cx="0" cy="683399"/>
          </a:xfrm>
          <a:prstGeom prst="line">
            <a:avLst/>
          </a:prstGeom>
          <a:ln w="1270">
            <a:solidFill>
              <a:srgbClr val="E3DED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78" name="Chevron 8177"/>
          <p:cNvSpPr/>
          <p:nvPr>
            <p:custDataLst>
              <p:tags r:id="rId15"/>
            </p:custDataLst>
          </p:nvPr>
        </p:nvSpPr>
        <p:spPr>
          <a:xfrm>
            <a:off x="1703567" y="3797439"/>
            <a:ext cx="2500685" cy="279400"/>
          </a:xfrm>
          <a:prstGeom prst="chevron">
            <a:avLst/>
          </a:prstGeom>
          <a:solidFill>
            <a:schemeClr val="accent4"/>
          </a:solidFill>
          <a:ln w="15875" cap="rnd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cxnSp>
        <p:nvCxnSpPr>
          <p:cNvPr id="8172" name="Straight Connector 8171"/>
          <p:cNvCxnSpPr/>
          <p:nvPr>
            <p:custDataLst>
              <p:tags r:id="rId16"/>
            </p:custDataLst>
          </p:nvPr>
        </p:nvCxnSpPr>
        <p:spPr>
          <a:xfrm>
            <a:off x="2181639" y="2232228"/>
            <a:ext cx="0" cy="257639"/>
          </a:xfrm>
          <a:prstGeom prst="line">
            <a:avLst/>
          </a:prstGeom>
          <a:ln w="15875" cap="rnd" cmpd="sng" algn="ctr">
            <a:solidFill>
              <a:schemeClr val="accent4"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50" name="Straight Connector 8349"/>
          <p:cNvCxnSpPr/>
          <p:nvPr>
            <p:custDataLst>
              <p:tags r:id="rId17"/>
            </p:custDataLst>
          </p:nvPr>
        </p:nvCxnSpPr>
        <p:spPr>
          <a:xfrm>
            <a:off x="3762955" y="2232228"/>
            <a:ext cx="0" cy="257639"/>
          </a:xfrm>
          <a:prstGeom prst="line">
            <a:avLst/>
          </a:prstGeom>
          <a:ln w="15875" cap="rnd" cmpd="sng" algn="ctr">
            <a:solidFill>
              <a:schemeClr val="accent4"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37" name="Straight Connector 8336"/>
          <p:cNvCxnSpPr/>
          <p:nvPr>
            <p:custDataLst>
              <p:tags r:id="rId18"/>
            </p:custDataLst>
          </p:nvPr>
        </p:nvCxnSpPr>
        <p:spPr>
          <a:xfrm>
            <a:off x="5050072" y="2232228"/>
            <a:ext cx="0" cy="257639"/>
          </a:xfrm>
          <a:prstGeom prst="line">
            <a:avLst/>
          </a:prstGeom>
          <a:ln w="15875" cap="rnd" cmpd="sng" algn="ctr">
            <a:solidFill>
              <a:schemeClr val="accent4"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25" name="Straight Connector 8324"/>
          <p:cNvCxnSpPr/>
          <p:nvPr>
            <p:custDataLst>
              <p:tags r:id="rId19"/>
            </p:custDataLst>
          </p:nvPr>
        </p:nvCxnSpPr>
        <p:spPr>
          <a:xfrm>
            <a:off x="6337190" y="2226072"/>
            <a:ext cx="0" cy="263794"/>
          </a:xfrm>
          <a:prstGeom prst="line">
            <a:avLst/>
          </a:prstGeom>
          <a:ln w="15875" cap="rnd" cmpd="sng" algn="ctr">
            <a:solidFill>
              <a:schemeClr val="accent4"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13" name="Straight Connector 8312"/>
          <p:cNvCxnSpPr/>
          <p:nvPr>
            <p:custDataLst>
              <p:tags r:id="rId20"/>
            </p:custDataLst>
          </p:nvPr>
        </p:nvCxnSpPr>
        <p:spPr>
          <a:xfrm>
            <a:off x="7808181" y="2226072"/>
            <a:ext cx="0" cy="263794"/>
          </a:xfrm>
          <a:prstGeom prst="line">
            <a:avLst/>
          </a:prstGeom>
          <a:ln w="15875" cap="rnd" cmpd="sng" algn="ctr">
            <a:solidFill>
              <a:schemeClr val="accent4"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649357" y="285440"/>
            <a:ext cx="7938052" cy="70788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ea typeface="BatangChe" panose="02030609000101010101" pitchFamily="49" charset="-127"/>
                <a:cs typeface="Aparajita" panose="020B0604020202020204" pitchFamily="34" charset="0"/>
              </a:rPr>
              <a:t>IT Project Timeline</a:t>
            </a:r>
          </a:p>
        </p:txBody>
      </p:sp>
      <p:sp>
        <p:nvSpPr>
          <p:cNvPr id="2" name="Rectangle 1"/>
          <p:cNvSpPr/>
          <p:nvPr>
            <p:custDataLst>
              <p:tags r:id="rId21"/>
            </p:custDataLst>
          </p:nvPr>
        </p:nvSpPr>
        <p:spPr>
          <a:xfrm>
            <a:off x="1188720" y="2606040"/>
            <a:ext cx="6766560" cy="508000"/>
          </a:xfrm>
          <a:prstGeom prst="rect">
            <a:avLst/>
          </a:prstGeom>
          <a:solidFill>
            <a:srgbClr val="0072BC"/>
          </a:solidFill>
          <a:ln w="15875" cap="rnd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6" name="TextBox 5"/>
          <p:cNvSpPr txBox="1"/>
          <p:nvPr>
            <p:custDataLst>
              <p:tags r:id="rId22"/>
            </p:custDataLst>
          </p:nvPr>
        </p:nvSpPr>
        <p:spPr>
          <a:xfrm>
            <a:off x="396837" y="2721540"/>
            <a:ext cx="814325" cy="276999"/>
          </a:xfrm>
          <a:prstGeom prst="rect">
            <a:avLst/>
          </a:prstGeom>
          <a:noFill/>
        </p:spPr>
        <p:txBody>
          <a:bodyPr vert="horz" wrap="none" lIns="127000" tIns="0" rIns="127000" bIns="0" rtlCol="0" anchor="ctr">
            <a:spAutoFit/>
          </a:bodyPr>
          <a:lstStyle/>
          <a:p>
            <a:pPr algn="ctr"/>
            <a:r>
              <a:rPr lang="en-US">
                <a:latin typeface="Abadi" panose="020B0604020104020204" pitchFamily="34" charset="0"/>
              </a:rPr>
              <a:t>2013</a:t>
            </a:r>
          </a:p>
        </p:txBody>
      </p:sp>
      <p:sp>
        <p:nvSpPr>
          <p:cNvPr id="11" name="TextBox 10"/>
          <p:cNvSpPr txBox="1"/>
          <p:nvPr>
            <p:custDataLst>
              <p:tags r:id="rId23"/>
            </p:custDataLst>
          </p:nvPr>
        </p:nvSpPr>
        <p:spPr>
          <a:xfrm>
            <a:off x="1188720" y="2606040"/>
            <a:ext cx="112776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2000">
                <a:solidFill>
                  <a:schemeClr val="bg1"/>
                </a:solidFill>
                <a:latin typeface="Abadi" panose="020B0604020104020204" pitchFamily="34" charset="0"/>
              </a:rPr>
              <a:t>May</a:t>
            </a:r>
          </a:p>
        </p:txBody>
      </p:sp>
      <p:cxnSp>
        <p:nvCxnSpPr>
          <p:cNvPr id="17" name="Straight Connector 16"/>
          <p:cNvCxnSpPr/>
          <p:nvPr>
            <p:custDataLst>
              <p:tags r:id="rId24"/>
            </p:custDataLst>
          </p:nvPr>
        </p:nvCxnSpPr>
        <p:spPr>
          <a:xfrm>
            <a:off x="2328738" y="275844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>
            <p:custDataLst>
              <p:tags r:id="rId25"/>
            </p:custDataLst>
          </p:nvPr>
        </p:nvSpPr>
        <p:spPr>
          <a:xfrm>
            <a:off x="2328738" y="2606040"/>
            <a:ext cx="112776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2000">
                <a:solidFill>
                  <a:schemeClr val="bg1"/>
                </a:solidFill>
                <a:latin typeface="Abadi" panose="020B0604020104020204" pitchFamily="34" charset="0"/>
              </a:rPr>
              <a:t>Jun</a:t>
            </a:r>
          </a:p>
        </p:txBody>
      </p:sp>
      <p:cxnSp>
        <p:nvCxnSpPr>
          <p:cNvPr id="26" name="Straight Connector 25"/>
          <p:cNvCxnSpPr/>
          <p:nvPr>
            <p:custDataLst>
              <p:tags r:id="rId26"/>
            </p:custDataLst>
          </p:nvPr>
        </p:nvCxnSpPr>
        <p:spPr>
          <a:xfrm>
            <a:off x="3431982" y="275844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>
            <p:custDataLst>
              <p:tags r:id="rId27"/>
            </p:custDataLst>
          </p:nvPr>
        </p:nvSpPr>
        <p:spPr>
          <a:xfrm>
            <a:off x="3431982" y="2606040"/>
            <a:ext cx="112776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2000">
                <a:solidFill>
                  <a:schemeClr val="bg1"/>
                </a:solidFill>
                <a:latin typeface="Abadi" panose="020B0604020104020204" pitchFamily="34" charset="0"/>
              </a:rPr>
              <a:t>Jul</a:t>
            </a:r>
          </a:p>
        </p:txBody>
      </p:sp>
      <p:cxnSp>
        <p:nvCxnSpPr>
          <p:cNvPr id="8288" name="Straight Connector 8287"/>
          <p:cNvCxnSpPr/>
          <p:nvPr>
            <p:custDataLst>
              <p:tags r:id="rId28"/>
            </p:custDataLst>
          </p:nvPr>
        </p:nvCxnSpPr>
        <p:spPr>
          <a:xfrm>
            <a:off x="4572000" y="275844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89" name="TextBox 8288"/>
          <p:cNvSpPr txBox="1"/>
          <p:nvPr>
            <p:custDataLst>
              <p:tags r:id="rId29"/>
            </p:custDataLst>
          </p:nvPr>
        </p:nvSpPr>
        <p:spPr>
          <a:xfrm>
            <a:off x="4572000" y="2606040"/>
            <a:ext cx="112776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2000">
                <a:solidFill>
                  <a:schemeClr val="bg1"/>
                </a:solidFill>
                <a:latin typeface="Abadi" panose="020B0604020104020204" pitchFamily="34" charset="0"/>
              </a:rPr>
              <a:t>Aug</a:t>
            </a:r>
          </a:p>
        </p:txBody>
      </p:sp>
      <p:cxnSp>
        <p:nvCxnSpPr>
          <p:cNvPr id="8292" name="Straight Connector 8291"/>
          <p:cNvCxnSpPr/>
          <p:nvPr>
            <p:custDataLst>
              <p:tags r:id="rId30"/>
            </p:custDataLst>
          </p:nvPr>
        </p:nvCxnSpPr>
        <p:spPr>
          <a:xfrm>
            <a:off x="5712018" y="275844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94" name="TextBox 8293"/>
          <p:cNvSpPr txBox="1"/>
          <p:nvPr>
            <p:custDataLst>
              <p:tags r:id="rId31"/>
            </p:custDataLst>
          </p:nvPr>
        </p:nvSpPr>
        <p:spPr>
          <a:xfrm>
            <a:off x="5712018" y="2606040"/>
            <a:ext cx="112776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2000">
                <a:solidFill>
                  <a:schemeClr val="bg1"/>
                </a:solidFill>
                <a:latin typeface="Abadi" panose="020B0604020104020204" pitchFamily="34" charset="0"/>
              </a:rPr>
              <a:t>Sep</a:t>
            </a:r>
          </a:p>
        </p:txBody>
      </p:sp>
      <p:cxnSp>
        <p:nvCxnSpPr>
          <p:cNvPr id="8296" name="Straight Connector 8295"/>
          <p:cNvCxnSpPr/>
          <p:nvPr>
            <p:custDataLst>
              <p:tags r:id="rId32"/>
            </p:custDataLst>
          </p:nvPr>
        </p:nvCxnSpPr>
        <p:spPr>
          <a:xfrm>
            <a:off x="6815262" y="275844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98" name="TextBox 8297"/>
          <p:cNvSpPr txBox="1"/>
          <p:nvPr>
            <p:custDataLst>
              <p:tags r:id="rId33"/>
            </p:custDataLst>
          </p:nvPr>
        </p:nvSpPr>
        <p:spPr>
          <a:xfrm>
            <a:off x="6815262" y="2606040"/>
            <a:ext cx="112776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2000">
                <a:solidFill>
                  <a:schemeClr val="bg1"/>
                </a:solidFill>
                <a:latin typeface="Abadi" panose="020B0604020104020204" pitchFamily="34" charset="0"/>
              </a:rPr>
              <a:t>Oct</a:t>
            </a:r>
          </a:p>
        </p:txBody>
      </p:sp>
      <p:sp>
        <p:nvSpPr>
          <p:cNvPr id="8301" name="Isosceles Triangle 8300"/>
          <p:cNvSpPr/>
          <p:nvPr>
            <p:custDataLst>
              <p:tags r:id="rId34"/>
            </p:custDataLst>
          </p:nvPr>
        </p:nvSpPr>
        <p:spPr>
          <a:xfrm>
            <a:off x="6016266" y="3101340"/>
            <a:ext cx="127000" cy="139700"/>
          </a:xfrm>
          <a:prstGeom prst="triangle">
            <a:avLst/>
          </a:prstGeom>
          <a:solidFill>
            <a:srgbClr val="EA161E"/>
          </a:solidFill>
          <a:ln w="15875" cap="rnd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8302" name="TextBox 8301"/>
          <p:cNvSpPr txBox="1"/>
          <p:nvPr>
            <p:custDataLst>
              <p:tags r:id="rId35"/>
            </p:custDataLst>
          </p:nvPr>
        </p:nvSpPr>
        <p:spPr>
          <a:xfrm>
            <a:off x="5787346" y="3272790"/>
            <a:ext cx="591509" cy="27699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Abadi" panose="020B0604020104020204" pitchFamily="34" charset="0"/>
              </a:rPr>
              <a:t>Today</a:t>
            </a:r>
          </a:p>
        </p:txBody>
      </p:sp>
      <p:sp>
        <p:nvSpPr>
          <p:cNvPr id="8305" name="Chevron 8304"/>
          <p:cNvSpPr/>
          <p:nvPr>
            <p:custDataLst>
              <p:tags r:id="rId36"/>
            </p:custDataLst>
          </p:nvPr>
        </p:nvSpPr>
        <p:spPr>
          <a:xfrm>
            <a:off x="7693881" y="2415540"/>
            <a:ext cx="228600" cy="254000"/>
          </a:xfrm>
          <a:prstGeom prst="chevron">
            <a:avLst>
              <a:gd name="adj" fmla="val 30000"/>
            </a:avLst>
          </a:prstGeom>
          <a:solidFill>
            <a:schemeClr val="accent4"/>
          </a:solidFill>
          <a:ln w="15875" cap="rnd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sp>
        <p:nvSpPr>
          <p:cNvPr id="8308" name="TextBox 8307"/>
          <p:cNvSpPr txBox="1"/>
          <p:nvPr>
            <p:custDataLst>
              <p:tags r:id="rId37"/>
            </p:custDataLst>
          </p:nvPr>
        </p:nvSpPr>
        <p:spPr>
          <a:xfrm>
            <a:off x="7182512" y="1511434"/>
            <a:ext cx="1251337" cy="398186"/>
          </a:xfrm>
          <a:prstGeom prst="rect">
            <a:avLst/>
          </a:prstGeom>
          <a:noFill/>
        </p:spPr>
        <p:txBody>
          <a:bodyPr vert="horz" wrap="square" lIns="88900" tIns="0" rIns="8890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b="1" dirty="0">
                <a:solidFill>
                  <a:schemeClr val="tx2"/>
                </a:solidFill>
                <a:latin typeface="Abadi" panose="020B0604020104020204" pitchFamily="34" charset="0"/>
              </a:rPr>
              <a:t>Milestone 5 Here</a:t>
            </a:r>
          </a:p>
        </p:txBody>
      </p:sp>
      <p:sp>
        <p:nvSpPr>
          <p:cNvPr id="8311" name="TextBox 8310"/>
          <p:cNvSpPr txBox="1"/>
          <p:nvPr>
            <p:custDataLst>
              <p:tags r:id="rId38"/>
            </p:custDataLst>
          </p:nvPr>
        </p:nvSpPr>
        <p:spPr>
          <a:xfrm>
            <a:off x="7466741" y="1935020"/>
            <a:ext cx="702115" cy="215444"/>
          </a:xfrm>
          <a:prstGeom prst="rect">
            <a:avLst/>
          </a:prstGeom>
          <a:noFill/>
        </p:spPr>
        <p:txBody>
          <a:bodyPr vert="horz" wrap="none" lIns="88900" tIns="0" rIns="88900" bIns="0" rtlCol="0" anchorCtr="1">
            <a:spAutoFit/>
          </a:bodyPr>
          <a:lstStyle/>
          <a:p>
            <a:r>
              <a:rPr lang="en-US" sz="1400" b="1">
                <a:solidFill>
                  <a:srgbClr val="737373"/>
                </a:solidFill>
                <a:latin typeface="Abadi" panose="020B0604020104020204" pitchFamily="34" charset="0"/>
              </a:rPr>
              <a:t>Oct 28</a:t>
            </a:r>
          </a:p>
        </p:txBody>
      </p:sp>
      <p:sp>
        <p:nvSpPr>
          <p:cNvPr id="8316" name="Chevron 8315"/>
          <p:cNvSpPr/>
          <p:nvPr>
            <p:custDataLst>
              <p:tags r:id="rId39"/>
            </p:custDataLst>
          </p:nvPr>
        </p:nvSpPr>
        <p:spPr>
          <a:xfrm>
            <a:off x="6222890" y="2415540"/>
            <a:ext cx="228600" cy="254000"/>
          </a:xfrm>
          <a:prstGeom prst="chevron">
            <a:avLst>
              <a:gd name="adj" fmla="val 30000"/>
            </a:avLst>
          </a:prstGeom>
          <a:solidFill>
            <a:schemeClr val="accent4"/>
          </a:solidFill>
          <a:ln w="15875" cap="rnd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sp>
        <p:nvSpPr>
          <p:cNvPr id="8319" name="TextBox 8318"/>
          <p:cNvSpPr txBox="1"/>
          <p:nvPr>
            <p:custDataLst>
              <p:tags r:id="rId40"/>
            </p:custDataLst>
          </p:nvPr>
        </p:nvSpPr>
        <p:spPr>
          <a:xfrm>
            <a:off x="5711522" y="1511434"/>
            <a:ext cx="1251337" cy="398186"/>
          </a:xfrm>
          <a:prstGeom prst="rect">
            <a:avLst/>
          </a:prstGeom>
          <a:noFill/>
        </p:spPr>
        <p:txBody>
          <a:bodyPr vert="horz" wrap="square" lIns="88900" tIns="0" rIns="8890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b="1">
                <a:solidFill>
                  <a:schemeClr val="tx2"/>
                </a:solidFill>
                <a:latin typeface="Abadi" panose="020B0604020104020204" pitchFamily="34" charset="0"/>
              </a:rPr>
              <a:t>Milestone 4 Here</a:t>
            </a:r>
          </a:p>
        </p:txBody>
      </p:sp>
      <p:sp>
        <p:nvSpPr>
          <p:cNvPr id="8322" name="TextBox 8321"/>
          <p:cNvSpPr txBox="1"/>
          <p:nvPr>
            <p:custDataLst>
              <p:tags r:id="rId41"/>
            </p:custDataLst>
          </p:nvPr>
        </p:nvSpPr>
        <p:spPr>
          <a:xfrm>
            <a:off x="5987735" y="1935020"/>
            <a:ext cx="724557" cy="215444"/>
          </a:xfrm>
          <a:prstGeom prst="rect">
            <a:avLst/>
          </a:prstGeom>
          <a:noFill/>
        </p:spPr>
        <p:txBody>
          <a:bodyPr vert="horz" wrap="none" lIns="88900" tIns="0" rIns="88900" bIns="0" rtlCol="0" anchorCtr="1">
            <a:spAutoFit/>
          </a:bodyPr>
          <a:lstStyle/>
          <a:p>
            <a:r>
              <a:rPr lang="en-US" sz="1400" b="1">
                <a:solidFill>
                  <a:srgbClr val="737373"/>
                </a:solidFill>
                <a:latin typeface="Abadi" panose="020B0604020104020204" pitchFamily="34" charset="0"/>
              </a:rPr>
              <a:t>Sep 18</a:t>
            </a:r>
          </a:p>
        </p:txBody>
      </p:sp>
      <p:sp>
        <p:nvSpPr>
          <p:cNvPr id="8328" name="Chevron 8327"/>
          <p:cNvSpPr/>
          <p:nvPr>
            <p:custDataLst>
              <p:tags r:id="rId42"/>
            </p:custDataLst>
          </p:nvPr>
        </p:nvSpPr>
        <p:spPr>
          <a:xfrm>
            <a:off x="4935772" y="2415540"/>
            <a:ext cx="228600" cy="254000"/>
          </a:xfrm>
          <a:prstGeom prst="chevron">
            <a:avLst>
              <a:gd name="adj" fmla="val 30000"/>
            </a:avLst>
          </a:prstGeom>
          <a:solidFill>
            <a:schemeClr val="accent4"/>
          </a:solidFill>
          <a:ln w="15875" cap="rnd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sp>
        <p:nvSpPr>
          <p:cNvPr id="8330" name="TextBox 8329"/>
          <p:cNvSpPr txBox="1"/>
          <p:nvPr>
            <p:custDataLst>
              <p:tags r:id="rId43"/>
            </p:custDataLst>
          </p:nvPr>
        </p:nvSpPr>
        <p:spPr>
          <a:xfrm>
            <a:off x="4424404" y="1517589"/>
            <a:ext cx="1251337" cy="398186"/>
          </a:xfrm>
          <a:prstGeom prst="rect">
            <a:avLst/>
          </a:prstGeom>
          <a:noFill/>
        </p:spPr>
        <p:txBody>
          <a:bodyPr vert="horz" wrap="square" lIns="88900" tIns="0" rIns="8890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b="1">
                <a:solidFill>
                  <a:schemeClr val="tx2"/>
                </a:solidFill>
                <a:latin typeface="Abadi" panose="020B0604020104020204" pitchFamily="34" charset="0"/>
              </a:rPr>
              <a:t>Milestone 3 Here</a:t>
            </a:r>
          </a:p>
        </p:txBody>
      </p:sp>
      <p:sp>
        <p:nvSpPr>
          <p:cNvPr id="8333" name="TextBox 8332"/>
          <p:cNvSpPr txBox="1"/>
          <p:nvPr>
            <p:custDataLst>
              <p:tags r:id="rId44"/>
            </p:custDataLst>
          </p:nvPr>
        </p:nvSpPr>
        <p:spPr>
          <a:xfrm>
            <a:off x="4692602" y="1941175"/>
            <a:ext cx="746999" cy="215444"/>
          </a:xfrm>
          <a:prstGeom prst="rect">
            <a:avLst/>
          </a:prstGeom>
          <a:noFill/>
        </p:spPr>
        <p:txBody>
          <a:bodyPr vert="horz" wrap="none" lIns="88900" tIns="0" rIns="88900" bIns="0" rtlCol="0" anchorCtr="1">
            <a:spAutoFit/>
          </a:bodyPr>
          <a:lstStyle/>
          <a:p>
            <a:r>
              <a:rPr lang="en-US" sz="1400" b="1">
                <a:solidFill>
                  <a:srgbClr val="737373"/>
                </a:solidFill>
                <a:latin typeface="Abadi" panose="020B0604020104020204" pitchFamily="34" charset="0"/>
              </a:rPr>
              <a:t>Aug 14</a:t>
            </a:r>
          </a:p>
        </p:txBody>
      </p:sp>
      <p:sp>
        <p:nvSpPr>
          <p:cNvPr id="8341" name="Chevron 8340"/>
          <p:cNvSpPr/>
          <p:nvPr>
            <p:custDataLst>
              <p:tags r:id="rId45"/>
            </p:custDataLst>
          </p:nvPr>
        </p:nvSpPr>
        <p:spPr>
          <a:xfrm>
            <a:off x="3648655" y="2415540"/>
            <a:ext cx="228600" cy="254000"/>
          </a:xfrm>
          <a:prstGeom prst="chevron">
            <a:avLst>
              <a:gd name="adj" fmla="val 30000"/>
            </a:avLst>
          </a:prstGeom>
          <a:solidFill>
            <a:schemeClr val="accent4"/>
          </a:solidFill>
          <a:ln w="15875" cap="rnd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sp>
        <p:nvSpPr>
          <p:cNvPr id="8343" name="TextBox 8342"/>
          <p:cNvSpPr txBox="1"/>
          <p:nvPr>
            <p:custDataLst>
              <p:tags r:id="rId46"/>
            </p:custDataLst>
          </p:nvPr>
        </p:nvSpPr>
        <p:spPr>
          <a:xfrm>
            <a:off x="3137286" y="1517589"/>
            <a:ext cx="1251337" cy="398186"/>
          </a:xfrm>
          <a:prstGeom prst="rect">
            <a:avLst/>
          </a:prstGeom>
          <a:noFill/>
        </p:spPr>
        <p:txBody>
          <a:bodyPr vert="horz" wrap="square" lIns="88900" tIns="0" rIns="8890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b="1">
                <a:solidFill>
                  <a:schemeClr val="tx2"/>
                </a:solidFill>
                <a:latin typeface="Abadi" panose="020B0604020104020204" pitchFamily="34" charset="0"/>
              </a:rPr>
              <a:t>Milestone 2 Here</a:t>
            </a:r>
          </a:p>
        </p:txBody>
      </p:sp>
      <p:sp>
        <p:nvSpPr>
          <p:cNvPr id="8347" name="TextBox 8346"/>
          <p:cNvSpPr txBox="1"/>
          <p:nvPr>
            <p:custDataLst>
              <p:tags r:id="rId47"/>
            </p:custDataLst>
          </p:nvPr>
        </p:nvSpPr>
        <p:spPr>
          <a:xfrm>
            <a:off x="3456781" y="1941175"/>
            <a:ext cx="637995" cy="215444"/>
          </a:xfrm>
          <a:prstGeom prst="rect">
            <a:avLst/>
          </a:prstGeom>
          <a:noFill/>
        </p:spPr>
        <p:txBody>
          <a:bodyPr vert="horz" wrap="none" lIns="88900" tIns="0" rIns="88900" bIns="0" rtlCol="0" anchorCtr="1">
            <a:spAutoFit/>
          </a:bodyPr>
          <a:lstStyle/>
          <a:p>
            <a:r>
              <a:rPr lang="en-US" sz="1400" b="1">
                <a:solidFill>
                  <a:srgbClr val="737373"/>
                </a:solidFill>
                <a:latin typeface="Abadi" panose="020B0604020104020204" pitchFamily="34" charset="0"/>
              </a:rPr>
              <a:t>Jul 10</a:t>
            </a:r>
          </a:p>
        </p:txBody>
      </p:sp>
      <p:sp>
        <p:nvSpPr>
          <p:cNvPr id="8161" name="Chevron 8160"/>
          <p:cNvSpPr/>
          <p:nvPr>
            <p:custDataLst>
              <p:tags r:id="rId48"/>
            </p:custDataLst>
          </p:nvPr>
        </p:nvSpPr>
        <p:spPr>
          <a:xfrm>
            <a:off x="2067339" y="2415540"/>
            <a:ext cx="228600" cy="254000"/>
          </a:xfrm>
          <a:prstGeom prst="chevron">
            <a:avLst>
              <a:gd name="adj" fmla="val 30000"/>
            </a:avLst>
          </a:prstGeom>
          <a:solidFill>
            <a:schemeClr val="accent4"/>
          </a:solidFill>
          <a:ln w="15875" cap="rnd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sp>
        <p:nvSpPr>
          <p:cNvPr id="8165" name="TextBox 8164"/>
          <p:cNvSpPr txBox="1"/>
          <p:nvPr>
            <p:custDataLst>
              <p:tags r:id="rId49"/>
            </p:custDataLst>
          </p:nvPr>
        </p:nvSpPr>
        <p:spPr>
          <a:xfrm>
            <a:off x="1555970" y="1517589"/>
            <a:ext cx="1251337" cy="398186"/>
          </a:xfrm>
          <a:prstGeom prst="rect">
            <a:avLst/>
          </a:prstGeom>
          <a:noFill/>
        </p:spPr>
        <p:txBody>
          <a:bodyPr vert="horz" wrap="square" lIns="88900" tIns="0" rIns="8890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b="1" dirty="0">
                <a:solidFill>
                  <a:schemeClr val="tx2"/>
                </a:solidFill>
                <a:latin typeface="Abadi" panose="020B0604020104020204" pitchFamily="34" charset="0"/>
              </a:rPr>
              <a:t>Milestone 1 Here</a:t>
            </a:r>
          </a:p>
        </p:txBody>
      </p:sp>
      <p:sp>
        <p:nvSpPr>
          <p:cNvPr id="8168" name="TextBox 8167"/>
          <p:cNvSpPr txBox="1"/>
          <p:nvPr>
            <p:custDataLst>
              <p:tags r:id="rId50"/>
            </p:custDataLst>
          </p:nvPr>
        </p:nvSpPr>
        <p:spPr>
          <a:xfrm>
            <a:off x="1811345" y="1941175"/>
            <a:ext cx="748603" cy="215444"/>
          </a:xfrm>
          <a:prstGeom prst="rect">
            <a:avLst/>
          </a:prstGeom>
          <a:noFill/>
        </p:spPr>
        <p:txBody>
          <a:bodyPr vert="horz" wrap="none" lIns="88900" tIns="0" rIns="88900" bIns="0" rtlCol="0" anchorCtr="1">
            <a:spAutoFit/>
          </a:bodyPr>
          <a:lstStyle/>
          <a:p>
            <a:r>
              <a:rPr lang="en-US" sz="1400" b="1">
                <a:solidFill>
                  <a:srgbClr val="737373"/>
                </a:solidFill>
                <a:latin typeface="Abadi" panose="020B0604020104020204" pitchFamily="34" charset="0"/>
              </a:rPr>
              <a:t>May 28</a:t>
            </a:r>
          </a:p>
        </p:txBody>
      </p:sp>
      <p:sp>
        <p:nvSpPr>
          <p:cNvPr id="8182" name="TextBox 8181"/>
          <p:cNvSpPr txBox="1"/>
          <p:nvPr>
            <p:custDataLst>
              <p:tags r:id="rId51"/>
            </p:custDataLst>
          </p:nvPr>
        </p:nvSpPr>
        <p:spPr>
          <a:xfrm>
            <a:off x="671311" y="3845699"/>
            <a:ext cx="1032256" cy="18288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200" b="1">
                <a:solidFill>
                  <a:srgbClr val="44546A"/>
                </a:solidFill>
                <a:latin typeface="Abadi" panose="020B0604020104020204" pitchFamily="34" charset="0"/>
              </a:rPr>
              <a:t>May 15 - Jul 22</a:t>
            </a:r>
          </a:p>
        </p:txBody>
      </p:sp>
      <p:sp>
        <p:nvSpPr>
          <p:cNvPr id="8188" name="TextBox 8187"/>
          <p:cNvSpPr txBox="1"/>
          <p:nvPr>
            <p:custDataLst>
              <p:tags r:id="rId52"/>
            </p:custDataLst>
          </p:nvPr>
        </p:nvSpPr>
        <p:spPr>
          <a:xfrm>
            <a:off x="2307900" y="3783251"/>
            <a:ext cx="1292020" cy="3077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spAutoFit/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Abadi" panose="020B0604020104020204" pitchFamily="34" charset="0"/>
              </a:rPr>
              <a:t>Task 1 Here</a:t>
            </a:r>
          </a:p>
        </p:txBody>
      </p:sp>
      <p:sp>
        <p:nvSpPr>
          <p:cNvPr id="144" name="TextBox 143"/>
          <p:cNvSpPr txBox="1"/>
          <p:nvPr>
            <p:custDataLst>
              <p:tags r:id="rId53"/>
            </p:custDataLst>
          </p:nvPr>
        </p:nvSpPr>
        <p:spPr>
          <a:xfrm>
            <a:off x="2117854" y="4252099"/>
            <a:ext cx="1056704" cy="18288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200" b="1">
                <a:solidFill>
                  <a:srgbClr val="44546A"/>
                </a:solidFill>
                <a:latin typeface="Abadi" panose="020B0604020104020204" pitchFamily="34" charset="0"/>
              </a:rPr>
              <a:t>Jun 24 - Sep 30</a:t>
            </a:r>
          </a:p>
        </p:txBody>
      </p:sp>
      <p:sp>
        <p:nvSpPr>
          <p:cNvPr id="153" name="TextBox 152"/>
          <p:cNvSpPr txBox="1"/>
          <p:nvPr>
            <p:custDataLst>
              <p:tags r:id="rId54"/>
            </p:custDataLst>
          </p:nvPr>
        </p:nvSpPr>
        <p:spPr>
          <a:xfrm>
            <a:off x="4330513" y="4189651"/>
            <a:ext cx="1292020" cy="3077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spAutoFit/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Abadi" panose="020B0604020104020204" pitchFamily="34" charset="0"/>
              </a:rPr>
              <a:t>Task 2 Here</a:t>
            </a:r>
          </a:p>
        </p:txBody>
      </p:sp>
      <p:sp>
        <p:nvSpPr>
          <p:cNvPr id="8200" name="TextBox 8199"/>
          <p:cNvSpPr txBox="1"/>
          <p:nvPr>
            <p:custDataLst>
              <p:tags r:id="rId55"/>
            </p:custDataLst>
          </p:nvPr>
        </p:nvSpPr>
        <p:spPr>
          <a:xfrm>
            <a:off x="1963881" y="4658499"/>
            <a:ext cx="990029" cy="18288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200" b="1">
                <a:solidFill>
                  <a:srgbClr val="44546A"/>
                </a:solidFill>
                <a:latin typeface="Abadi" panose="020B0604020104020204" pitchFamily="34" charset="0"/>
              </a:rPr>
              <a:t>Jun 18 - Sep 6</a:t>
            </a:r>
          </a:p>
        </p:txBody>
      </p:sp>
      <p:sp>
        <p:nvSpPr>
          <p:cNvPr id="8206" name="TextBox 8205"/>
          <p:cNvSpPr txBox="1"/>
          <p:nvPr>
            <p:custDataLst>
              <p:tags r:id="rId56"/>
            </p:custDataLst>
          </p:nvPr>
        </p:nvSpPr>
        <p:spPr>
          <a:xfrm>
            <a:off x="3778891" y="4596051"/>
            <a:ext cx="1292020" cy="3077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Abadi" panose="020B0604020104020204" pitchFamily="34" charset="0"/>
              </a:rPr>
              <a:t>Task 3 Here</a:t>
            </a:r>
          </a:p>
        </p:txBody>
      </p:sp>
      <p:sp>
        <p:nvSpPr>
          <p:cNvPr id="8221" name="TextBox 8220"/>
          <p:cNvSpPr txBox="1"/>
          <p:nvPr>
            <p:custDataLst>
              <p:tags r:id="rId57"/>
            </p:custDataLst>
          </p:nvPr>
        </p:nvSpPr>
        <p:spPr>
          <a:xfrm>
            <a:off x="3922240" y="5064899"/>
            <a:ext cx="1091058" cy="18288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200" b="1">
                <a:solidFill>
                  <a:srgbClr val="44546A"/>
                </a:solidFill>
                <a:latin typeface="Abadi" panose="020B0604020104020204" pitchFamily="34" charset="0"/>
              </a:rPr>
              <a:t>Aug 13 - Sep 29</a:t>
            </a:r>
          </a:p>
        </p:txBody>
      </p:sp>
      <p:sp>
        <p:nvSpPr>
          <p:cNvPr id="8228" name="TextBox 8227"/>
          <p:cNvSpPr txBox="1"/>
          <p:nvPr>
            <p:custDataLst>
              <p:tags r:id="rId58"/>
            </p:custDataLst>
          </p:nvPr>
        </p:nvSpPr>
        <p:spPr>
          <a:xfrm>
            <a:off x="5231494" y="5002451"/>
            <a:ext cx="1292020" cy="3077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spAutoFit/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Abadi" panose="020B0604020104020204" pitchFamily="34" charset="0"/>
              </a:rPr>
              <a:t>Task 4 Here</a:t>
            </a:r>
          </a:p>
        </p:txBody>
      </p:sp>
      <p:sp>
        <p:nvSpPr>
          <p:cNvPr id="8241" name="TextBox 8240"/>
          <p:cNvSpPr txBox="1"/>
          <p:nvPr>
            <p:custDataLst>
              <p:tags r:id="rId59"/>
            </p:custDataLst>
          </p:nvPr>
        </p:nvSpPr>
        <p:spPr>
          <a:xfrm>
            <a:off x="3713830" y="5471299"/>
            <a:ext cx="1005269" cy="18288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200" b="1">
                <a:solidFill>
                  <a:srgbClr val="44546A"/>
                </a:solidFill>
                <a:latin typeface="Abadi" panose="020B0604020104020204" pitchFamily="34" charset="0"/>
              </a:rPr>
              <a:t>Aug 5 - Oct 28</a:t>
            </a:r>
          </a:p>
        </p:txBody>
      </p:sp>
      <p:sp>
        <p:nvSpPr>
          <p:cNvPr id="8246" name="TextBox 8245"/>
          <p:cNvSpPr txBox="1"/>
          <p:nvPr>
            <p:custDataLst>
              <p:tags r:id="rId60"/>
            </p:custDataLst>
          </p:nvPr>
        </p:nvSpPr>
        <p:spPr>
          <a:xfrm>
            <a:off x="5617629" y="5408851"/>
            <a:ext cx="1292020" cy="3077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spAutoFit/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Abadi" panose="020B0604020104020204" pitchFamily="34" charset="0"/>
              </a:rPr>
              <a:t>Task 5 Here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87302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JSZW5kZXJpbmdPcHRpb25zIjp7Ik1pbGVzdG9uZXNPdmVybGFwcGluZ0hhbmRsaW5nT3B0aW9ucyI6MiwiVGFza3NXaXRoVGl0bGVzTG9uZ2VyVGhhblRoZVRhc2tTaGFwZURldGVjdGVkIjpmYWxzZX0sIlJlbmRlcmluZ01hcCI6eyJNaWxlc3RvbmVzIjpbeyJNaWxlc3RvbmVJZCI6ImJiNTMyMzQ3LTZiNzctNDU1YS05Nzg5LTI5ZWJiNzk0YTE5YiIsIlRpdGxlU2hhcGVOYW1lIjoiVGV4dEJveCA4MzA3IiwiRGF0ZVNoYXBlTmFtZSI6IlRleHRCb3ggODMxMCIsIk1hcmtlclNoYXBlTmFtZSI6IkNoZXZyb24gODMwNCIsIkNvbm5lY3RvclNoYXBlTmFtZSI6IlN0cmFpZ2h0IENvbm5lY3RvciA4MzEyIn0seyJNaWxlc3RvbmVJZCI6ImQ2YmU1ZWY0LTI5MTEtNDU5ZC04NmZiLTAyMmQyOTAxODU4OCIsIlRpdGxlU2hhcGVOYW1lIjoiVGV4dEJveCA4MzE4IiwiRGF0ZVNoYXBlTmFtZSI6IlRleHRCb3ggODMyMSIsIk1hcmtlclNoYXBlTmFtZSI6IkNoZXZyb24gODMxNSIsIkNvbm5lY3RvclNoYXBlTmFtZSI6IlN0cmFpZ2h0IENvbm5lY3RvciA4MzI0In0seyJNaWxlc3RvbmVJZCI6IjY0NGFiOWY3LTA0MTAtNDRmMC05MGE0LTYzMzNjMDRkZjAzOCIsIlRpdGxlU2hhcGVOYW1lIjoiVGV4dEJveCA4MzI5IiwiRGF0ZVNoYXBlTmFtZSI6IlRleHRCb3ggODMzMiIsIk1hcmtlclNoYXBlTmFtZSI6IkNoZXZyb24gODMyNyIsIkNvbm5lY3RvclNoYXBlTmFtZSI6IlN0cmFpZ2h0IENvbm5lY3RvciA4MzM2In0seyJNaWxlc3RvbmVJZCI6ImRiYzBjNDRhLTZmYmEtNDg1YS05ODI4LWMzZWU3Y2Q1YzZlZiIsIlRpdGxlU2hhcGVOYW1lIjoiVGV4dEJveCA4MzQyIiwiRGF0ZVNoYXBlTmFtZSI6IlRleHRCb3ggODM0NiIsIk1hcmtlclNoYXBlTmFtZSI6IkNoZXZyb24gODM0MCIsIkNvbm5lY3RvclNoYXBlTmFtZSI6IlN0cmFpZ2h0IENvbm5lY3RvciA4MzQ5In0seyJNaWxlc3RvbmVJZCI6IjRiZGQ2MDZmLTA4MTAtNDg2ZC1iMDQzLTkwOThlNTQ5YjZhZSIsIlRpdGxlU2hhcGVOYW1lIjoiVGV4dEJveCA4MTY0IiwiRGF0ZVNoYXBlTmFtZSI6IlRleHRCb3ggODE2NyIsIk1hcmtlclNoYXBlTmFtZSI6IkNoZXZyb24gODE2MCIsIkNvbm5lY3RvclNoYXBlTmFtZSI6IlN0cmFpZ2h0IENvbm5lY3RvciA4MTcxIn1dLCJUYXNrcyI6W3siVGFza0lkIjoiMDU0NmU1YjAtOGI3Zi00NjI5LThlOWEtNGMxZWJjMTM5YzZjIiwiVGl0bGVTaGFwZU5hbWUiOiJUZXh0Qm94IDgxODciLCJEdXJhdGlvblRleHRTaGFwZU5hbWUiOm51bGwsIlNlZ21lbnRTaGFwZU5hbWUiOiJDaGV2cm9uIDgxNzciLCJWZXJ0aWNhbExlZnRDb25uZWN0b3JTaGFwZU5hbWUiOiJTdHJhaWdodCBDb25uZWN0b3IgMTMwIiwiVmVydGljYWxSaWdodENvbm5lY3RvclNoYXBlTmFtZSI6IlN0cmFpZ2h0IENvbm5lY3RvciAxMzQiLCJIb3Jpem9udGFsQ29ubmVjdG9yU2hhcGVOYW1lIjoiU3RyYWlnaHQgQ29ubmVjdG9yIDEyNyIsIkxlZnREYXRlU2hhcGVOYW1lIjoiVGV4dEJveCA4MTgxIiwiUmlnaHREYXRlU2hhcGVOYW1lIjoiVGV4dEJveCA4MTg0In0seyJUYXNrSWQiOiJmZjA2MzI4Ni1jYjA0LTQxNWItODU3Mi0wYzczZDE2MjY0OTUiLCJUaXRsZVNoYXBlTmFtZSI6IlRleHRCb3ggMTUyIiwiRHVyYXRpb25UZXh0U2hhcGVOYW1lIjpudWxsLCJTZWdtZW50U2hhcGVOYW1lIjoiQ2hldnJvbiAxMzgiLCJWZXJ0aWNhbExlZnRDb25uZWN0b3JTaGFwZU5hbWUiOiJTdHJhaWdodCBDb25uZWN0b3IgODE5MSIsIlZlcnRpY2FsUmlnaHRDb25uZWN0b3JTaGFwZU5hbWUiOiJTdHJhaWdodCBDb25uZWN0b3IgODE5MyIsIkhvcml6b250YWxDb25uZWN0b3JTaGFwZU5hbWUiOiJTdHJhaWdodCBDb25uZWN0b3IgMTU2IiwiTGVmdERhdGVTaGFwZU5hbWUiOiJUZXh0Qm94IDE0MyIsIlJpZ2h0RGF0ZVNoYXBlTmFtZSI6IlRleHRCb3ggMTQ2In0seyJUYXNrSWQiOiJmYjRmMWRmMy1kM2NmLTRkMDMtYmNiZi04MzA2MGM5Yjg2NTIiLCJUaXRsZVNoYXBlTmFtZSI6IlRleHRCb3ggODIwNSIsIkR1cmF0aW9uVGV4dFNoYXBlTmFtZSI6bnVsbCwiU2VnbWVudFNoYXBlTmFtZSI6IkNoZXZyb24gODE5NyIsIlZlcnRpY2FsTGVmdENvbm5lY3RvclNoYXBlTmFtZSI6IlN0cmFpZ2h0IENvbm5lY3RvciA4MjExIiwiVmVydGljYWxSaWdodENvbm5lY3RvclNoYXBlTmFtZSI6IlN0cmFpZ2h0IENvbm5lY3RvciA4MjEzIiwiSG9yaXpvbnRhbENvbm5lY3RvclNoYXBlTmFtZSI6IlN0cmFpZ2h0IENvbm5lY3RvciA4MjA5IiwiTGVmdERhdGVTaGFwZU5hbWUiOiJUZXh0Qm94IDgxOTkiLCJSaWdodERhdGVTaGFwZU5hbWUiOiJUZXh0Qm94IDgyMDIifSx7IlRhc2tJZCI6ImRmZWY4ZTU3LTIxZWYtNGUyOC05OTRjLTU1MTUyNTg4ZWI4MSIsIlRpdGxlU2hhcGVOYW1lIjoiVGV4dEJveCA4MjI3IiwiRHVyYXRpb25UZXh0U2hhcGVOYW1lIjpudWxsLCJTZWdtZW50U2hhcGVOYW1lIjoiQ2hldnJvbiA4MjE3IiwiVmVydGljYWxMZWZ0Q29ubmVjdG9yU2hhcGVOYW1lIjoiU3RyYWlnaHQgQ29ubmVjdG9yIDgyMzMiLCJWZXJ0aWNhbFJpZ2h0Q29ubmVjdG9yU2hhcGVOYW1lIjoiU3RyYWlnaHQgQ29ubmVjdG9yIDgyMzUiLCJIb3Jpem9udGFsQ29ubmVjdG9yU2hhcGVOYW1lIjoiU3RyYWlnaHQgQ29ubmVjdG9yIDgyMzEiLCJMZWZ0RGF0ZVNoYXBlTmFtZSI6IlRleHRCb3ggODIyMCIsIlJpZ2h0RGF0ZVNoYXBlTmFtZSI6IlRleHRCb3ggODIyMyJ9LHsiVGFza0lkIjoiNmQ0ODNiZmQtZDNmZS00NzI5LWFlZTAtOGNjMTk4MTQ2NzhkIiwiVGl0bGVTaGFwZU5hbWUiOiJUZXh0Qm94IDgyNDUiLCJEdXJhdGlvblRleHRTaGFwZU5hbWUiOm51bGwsIlNlZ21lbnRTaGFwZU5hbWUiOiJDaGV2cm9uIDgyMzgiLCJWZXJ0aWNhbExlZnRDb25uZWN0b3JTaGFwZU5hbWUiOiJTdHJhaWdodCBDb25uZWN0b3IgODI1MCIsIlZlcnRpY2FsUmlnaHRDb25uZWN0b3JTaGFwZU5hbWUiOiJTdHJhaWdodCBDb25uZWN0b3IgODI1MiIsIkhvcml6b250YWxDb25uZWN0b3JTaGFwZU5hbWUiOiJTdHJhaWdodCBDb25uZWN0b3IgODI0OCIsIkxlZnREYXRlU2hhcGVOYW1lIjoiVGV4dEJveCA4MjQwIiwiUmlnaHREYXRlU2hhcGVOYW1lIjoiVGV4dEJveCA4MjQyIn1dLCJUaW1lYmFuZCI6eyJFbGFwc2VkVGltZVNoYXBlTmFtZSI6bnVsbCwiVG9kYXlNYXJrZXJTaGFwZU5hbWUiOiJJc29zY2VsZXMgVHJpYW5nbGUgODMwMCIsIlRvZGF5TWFya2VyVGV4dFNoYXBlTmFtZSI6IlRleHRCb3ggODMwMSIsIlJpZ2h0RW5kQ2Fwc1NoYXBlTmFtZSI6bnVsbCwiTGVmdEVuZENhcHNTaGFwZU5hbWUiOiJUZXh0Qm94IDUiLCJFbGFwc2VkUmVjdGFuZ2xlU2hhcGVOYW1lIjpudWxsLCJTZWdtZW50U2hhcGVzTmFtZXMiOlsiUmVjdGFuZ2xlIDEiLCJUZXh0Qm94IDEwIiwiU3RyYWlnaHQgQ29ubmVjdG9yIDE2IiwiVGV4dEJveCAxOSIsIlN0cmFpZ2h0IENvbm5lY3RvciAyNSIsIlRleHRCb3ggMjciLCJTdHJhaWdodCBDb25uZWN0b3IgODI4NyIsIlRleHRCb3ggODI4OCIsIlN0cmFpZ2h0IENvbm5lY3RvciA4MjkxIiwiVGV4dEJveCA4MjkzIiwiU3RyYWlnaHQgQ29ubmVjdG9yIDgyOTUiLCJUZXh0Qm94IDgyOTciXX19LCJFZGl0aW9uIjoxLCJJc1BsdXNFZGl0aW9uIjp0cnVlLCJDdWx0dXJlSW5mb05hbWUiOiJlbi1VUyIsIlZlcnNpb24iOiIyLjIuMC4wIiwiTWlsZXN0b25lcyI6W3siRGF0ZUZvcm1hdCI6eyJGb3JtYXRTdHJpbmciOiJNTU0gZCIsIlNlcGFyYXRvciI6Ii8iLCJVc2VJbnRlcm5hdGlvbmFsRGF0ZUZvcm1hdCI6ZmFsc2V9LCJJbnRlcm5hbElkIjoiNGJkZDYwNmYtMDgxMC00ODZkLWIwNDMtOTA5OGU1NDliNmFlIiwiVGl0bGVMZWZ0IjoxMjIuNTE3MzI2LCJUaXRsZVRvcCI6MTE5LjgyODQyMywiVGl0bGVIZWlnaHQiOjMxLjAyLCJUaXRsZVRvcElzQ3VzdG9tIjp0cnVlLCJUaXRsZVdpZHRoIjo5OC41MzA0NywiQ29sb3IiOiIyMTQsIDc0LCA1OSIsIlV0Y0RhdGUiOiIyMDEzLTA1LTI4VDAwOjAwOjAwWiIsIlRpdGxlIjoiTWlsZXN0b25lIDEgSGVyZSIsIlN0eWxlIjo3LCJCZWxvd1RpbWViYW5kIjpmYWxzZSwiQ3VzdG9tU2V0dGluZ3MiOnsiSXNEYXRlVmlzaWJsZSI6dHJ1ZSwiVGl0bGVGb250U2V0dGluZ3MiOnsiRm9udFNpemUiOjE2LCJGb250TmFtZSI6IkNvcmJlbCIsIklzQm9sZCI6dHJ1ZSwiSXNJdGFsaWMiOnRydWUsIklzVW5kZXJsaW5lZCI6ZmFsc2UsIkZvcmVncm91bmRDb2xvciI6IjMzLCAzMywgMzMifSwiRGF0ZUZvbnRTZXR0aW5ncyI6eyJGb250U2l6ZSI6MTQsIkZvbnROYW1lIjoiQ29yYmVsIiwiSXNCb2xkIjp0cnVlLCJJc0l0YWxpYyI6ZmFsc2UsIklzVW5kZXJsaW5lZCI6ZmFsc2UsIkZvcmVncm91bmRDb2xvciI6IjExNSwgMTE1LCAxMTUifSwiQ29ubmVjdG9yU2V0dGluZ3MiOnsiQ29sb3IiOiIyMTQsIDc0LCA1OSIsIklzVmlzaWJsZSI6ZmFsc2UsIkxpbmVXZWlnaHQiOjAuMX19LCJIaWRlRGF0ZSI6ZmFsc2UsIlNoYXBlVG9wIjpudWxsLCJRdWlja1NoYXBlU2l6ZSI6MX0seyJEYXRlRm9ybWF0Ijp7IkZvcm1hdFN0cmluZyI6Ik1NTSBkIiwiU2VwYXJhdG9yIjoiLyIsIlVzZUludGVybmF0aW9uYWxEYXRlRm9ybWF0IjpmYWxzZX0sIkludGVybmFsSWQiOiJkYmMwYzQ0YS02ZmJhLTQ4NWEtOTgyOC1jM2VlN2NkNWM2ZWYiLCJUaXRsZUxlZnQiOjI0Ny4wMzA0LCJUaXRsZVRvcCI6MTE5LjgyODQyMywiVGl0bGVIZWlnaHQiOjMxLjAyLCJUaXRsZVRvcElzQ3VzdG9tIjp0cnVlLCJUaXRsZVdpZHRoIjo5OC41MzA0NywiQ29sb3IiOiIyMTQsIDc0LCA1OSIsIlV0Y0RhdGUiOiIyMDEzLTA3LTEwVDAwOjAwOjAwWiIsIlRpdGxlIjoiTWlsZXN0b25lIDIgSGVyZSIsIlN0eWxlIjo3LCJCZWxvd1RpbWViYW5kIjpmYWxzZSwiQ3VzdG9tU2V0dGluZ3MiOnsiSXNEYXRlVmlzaWJsZSI6dHJ1ZSwiVGl0bGVGb250U2V0dGluZ3MiOnsiRm9udFNpemUiOjE2LCJGb250TmFtZSI6IkNvcmJlbCIsIklzQm9sZCI6dHJ1ZSwiSXNJdGFsaWMiOnRydWUsIklzVW5kZXJsaW5lZCI6ZmFsc2UsIkZvcmVncm91bmRDb2xvciI6IjMzLCAzMywgMzMifSwiRGF0ZUZvbnRTZXR0aW5ncyI6eyJGb250U2l6ZSI6MTQsIkZvbnROYW1lIjoiQ29yYmVsIiwiSXNCb2xkIjp0cnVlLCJJc0l0YWxpYyI6ZmFsc2UsIklzVW5kZXJsaW5lZCI6ZmFsc2UsIkZvcmVncm91bmRDb2xvciI6IjExNSwgMTE1LCAxMTUifSwiQ29ubmVjdG9yU2V0dGluZ3MiOnsiQ29sb3IiOiIyMTQsIDc0LCA1OSIsIklzVmlzaWJsZSI6ZmFsc2UsIkxpbmVXZWlnaHQiOjAuMX19LCJIaWRlRGF0ZSI6ZmFsc2UsIlNoYXBlVG9wIjpudWxsLCJRdWlja1NoYXBlU2l6ZSI6MX0seyJEYXRlRm9ybWF0Ijp7IkZvcm1hdFN0cmluZyI6Ik1NTSBkIiwiU2VwYXJhdG9yIjoiLyIsIlVzZUludGVybmF0aW9uYWxEYXRlRm9ybWF0IjpmYWxzZX0sIkludGVybmFsSWQiOiI2NDRhYjlmNy0wNDEwLTQ0ZjAtOTBhNC02MzMzYzA0ZGYwMzgiLCJUaXRsZUxlZnQiOjM0OC4zNzgyNjUsIlRpdGxlVG9wIjoxMTkuODI4NDIzLCJUaXRsZUhlaWdodCI6MzEuMDIsIlRpdGxlVG9wSXNDdXN0b20iOnRydWUsIlRpdGxlV2lkdGgiOjk4LjUzMDQ3LCJDb2xvciI6IjIxNCwgNzQsIDU5IiwiVXRjRGF0ZSI6IjIwMTMtMDgtMTRUMDA6MDA6MDBaIiwiVGl0bGUiOiJNaWxlc3RvbmUgMyBIZXJlIiwiU3R5bGUiOjcsIkJlbG93VGltZWJhbmQiOmZhbHNlLCJDdXN0b21TZXR0aW5ncyI6eyJJc0RhdGVWaXNpYmxlIjp0cnVlLCJUaXRsZUZvbnRTZXR0aW5ncyI6eyJGb250U2l6ZSI6MTYsIkZvbnROYW1lIjoiQ29yYmVsIiwiSXNCb2xkIjp0cnVlLCJJc0l0YWxpYyI6dHJ1ZSwiSXNVbmRlcmxpbmVkIjpmYWxzZSwiRm9yZWdyb3VuZENvbG9yIjoiMzMsIDMzLCAzMyJ9LCJEYXRlRm9udFNldHRpbmdzIjp7IkZvbnRTaXplIjoxNCwiRm9udE5hbWUiOiJDb3JiZWwiLCJJc0JvbGQiOnRydWUsIklzSXRhbGljIjpmYWxzZSwiSXNVbmRlcmxpbmVkIjpmYWxzZSwiRm9yZWdyb3VuZENvbG9yIjoiMTE1LCAxMTUsIDExNSJ9LCJDb25uZWN0b3JTZXR0aW5ncyI6eyJDb2xvciI6IjIxNCwgNzQsIDU5IiwiSXNWaXNpYmxlIjpmYWxzZSwiTGluZVdlaWdodCI6MC4xfX0sIkhpZGVEYXRlIjpmYWxzZSwiU2hhcGVUb3AiOm51bGwsIlF1aWNrU2hhcGVTaXplIjoxfSx7IkRhdGVGb3JtYXQiOnsiRm9ybWF0U3RyaW5nIjoiTU1NIGQiLCJTZXBhcmF0b3IiOiIvIiwiVXNlSW50ZXJuYXRpb25hbERhdGVGb3JtYXQiOmZhbHNlfSwiSW50ZXJuYWxJZCI6ImQ2YmU1ZWY0LTI5MTEtNDU5ZC04NmZiLTAyMmQyOTAxODU4OCIsIlRpdGxlTGVmdCI6NDQ5LjcyNjEzNSwiVGl0bGVUb3AiOjExOS4zNDM3ODEsIlRpdGxlSGVpZ2h0IjozMS4wMiwiVGl0bGVUb3BJc0N1c3RvbSI6dHJ1ZSwiVGl0bGVXaWR0aCI6OTguNTMwNDcsIkNvbG9yIjoiMjE0LCA3NCwgNTkiLCJVdGNEYXRlIjoiMjAxMy0wOS0xOFQwMDowMDowMFoiLCJUaXRsZSI6Ik1pbGVzdG9uZSA0IEhlcmUiLCJTdHlsZSI6NywiQmVsb3dUaW1lYmFuZCI6ZmFsc2UsIkN1c3RvbVNldHRpbmdzIjp7IklzRGF0ZVZpc2libGUiOnRydWUsIlRpdGxlRm9udFNldHRpbmdzIjp7IkZvbnRTaXplIjoxNiwiRm9udE5hbWUiOiJDb3JiZWwiLCJJc0JvbGQiOnRydWUsIklzSXRhbGljIjp0cnVlLCJJc1VuZGVybGluZWQiOmZhbHNlLCJGb3JlZ3JvdW5kQ29sb3IiOiIzMywgMzMsIDMzIn0sIkRhdGVGb250U2V0dGluZ3MiOnsiRm9udFNpemUiOjE0LCJGb250TmFtZSI6IkNvcmJlbCIsIklzQm9sZCI6dHJ1ZSwiSXNJdGFsaWMiOmZhbHNlLCJJc1VuZGVybGluZWQiOmZhbHNlLCJGb3JlZ3JvdW5kQ29sb3IiOiIxMTUsIDExNSwgMTE1In0sIkNvbm5lY3RvclNldHRpbmdzIjp7IkNvbG9yIjoiMjE0LCA3NCwgNTkiLCJJc1Zpc2libGUiOmZhbHNlLCJMaW5lV2VpZ2h0IjowLjF9fSwiSGlkZURhdGUiOmZhbHNlLCJTaGFwZVRvcCI6bnVsbCwiUXVpY2tTaGFwZVNpemUiOjF9LHsiRGF0ZUZvcm1hdCI6eyJGb3JtYXRTdHJpbmciOiJNTU0gZCIsIlNlcGFyYXRvciI6Ii8iLCJVc2VJbnRlcm5hdGlvbmFsRGF0ZUZvcm1hdCI6ZmFsc2V9LCJJbnRlcm5hbElkIjoiYmI1MzIzNDctNmI3Ny00NTVhLTk3ODktMjllYmI3OTRhMTliIiwiVGl0bGVMZWZ0Ijo1NjUuNTUyMSwiVGl0bGVUb3AiOjExOS4zNDM3ODEsIlRpdGxlSGVpZ2h0IjozMS4wMiwiVGl0bGVUb3BJc0N1c3RvbSI6dHJ1ZSwiVGl0bGVXaWR0aCI6OTguNTMwNDcsIkNvbG9yIjoiMjE0LCA3NCwgNTkiLCJVdGNEYXRlIjoiMjAxMy0xMC0yOFQwMDowMDowMFoiLCJUaXRsZSI6Ik1pbGVzdG9uZSA1IEhlcmUiLCJTdHlsZSI6NywiQmVsb3dUaW1lYmFuZCI6ZmFsc2UsIkN1c3RvbVNldHRpbmdzIjp7IklzRGF0ZVZpc2libGUiOnRydWUsIlRpdGxlRm9udFNldHRpbmdzIjp7IkZvbnRTaXplIjoxNiwiRm9udE5hbWUiOiJDb3JiZWwiLCJJc0JvbGQiOnRydWUsIklzSXRhbGljIjp0cnVlLCJJc1VuZGVybGluZWQiOmZhbHNlLCJGb3JlZ3JvdW5kQ29sb3IiOiIzMywgMzMsIDMzIn0sIkRhdGVGb250U2V0dGluZ3MiOnsiRm9udFNpemUiOjE0LCJGb250TmFtZSI6IkNvcmJlbCIsIklzQm9sZCI6dHJ1ZSwiSXNJdGFsaWMiOmZhbHNlLCJJc1VuZGVybGluZWQiOmZhbHNlLCJGb3JlZ3JvdW5kQ29sb3IiOiIxMTUsIDExNSwgMTE1In0sIkNvbm5lY3RvclNldHRpbmdzIjp7IkNvbG9yIjoiMjE0LCA3NCwgNTkiLCJJc1Zpc2libGUiOmZhbHNlLCJMaW5lV2VpZ2h0IjowLjF9fSwiSGlkZURhdGUiOmZhbHNlLCJTaGFwZVRvcCI6bnVsbCwiUXVpY2tTaGFwZVNpemUiOjF9XSwiVGltZUxpbmVUeXBlIjoxLCJUYXNrcyI6W3siRHVyYXRpb25WYWx1ZSI6NDkuMCwiRHVyYXRpb25Gb3JtYXQiOjAsIkludGVybmFsSWQiOiIwNTQ2ZTViMC04YjdmLTQ2MjktOGU5YS00YzFlYmMxMzljNmMiLCJJbmRleCI6MSwiQ29sb3IiOiIyMTQsIDc0LCA1OSIsIlV0Y1N0YXJ0RGF0ZSI6IjIwMTMtMDUtMTVUMDA6MDA6MDBaIiwiVXRjRW5kRGF0ZSI6IjIwMTMtMDctMjJUMDA6MDA6MDBaIiwiVGl0bGUiOiJUYXNrIDEgSGVyZSIsIlNoYXBlIjo0LCJDdXN0b21TZXR0aW5ncyI6eyJUaXRsZVdpZHRoIjo0OC41OTUwNCwiVGl0bGVGb250U2V0dGluZ3MiOnsiRm9udFNpemUiOjIwLCJGb250TmFtZSI6IkNvcmJlbCIsIklzQm9sZCI6dHJ1ZSwiSXNJdGFsaWMiOnRydWUsIklzVW5kZXJsaW5lZCI6ZmFsc2UsIkZvcmVncm91bmRDb2xvciI6IjI1NSwgMjU1LCAyNTUifSwiU3RhcnREYXRlRm9udFNldHRpbmdzIjp7IkZvbnRTaXplIjoxMiwiRm9udE5hbWUiOiJDb3JiZWwiLCJJc0JvbGQiOnRydWUsIklzSXRhbGljIjpmYWxzZSwiSXNVbmRlcmxpbmVkIjpmYWxzZSwiRm9yZWdyb3VuZENvbG9yIjoiNjgsIDg0LCAxMDYifSwiRW5kRGF0ZUZvbnRTZXR0aW5ncyI6eyJGb250U2l6ZSI6MTIsIkZvbnROYW1lIjoiQ29yYmVsIiwiSXNCb2xkIjp0cnVlLCJJc0l0YWxpYyI6ZmFsc2UsIklzVW5kZXJsaW5lZCI6ZmFsc2UsIkZvcmVncm91bmRDb2xvciI6IjY4LCA4NCwgMTA2In0sIkR1cmF0aW9uRm9udFNldHRpbmdzIjp7IkZvbnRTaXplIjo3LCJGb250TmFtZSI6IkNhbGlicmkiLCJJc0JvbGQiOmZhbHNlLCJJc0l0YWxpYyI6ZmFsc2UsIklzVW5kZXJsaW5lZCI6ZmFsc2UsIkZvcmVncm91bmRDb2xvciI6IldoaXRlIn0sIlRhc2tzU3BhY2luZyI6MTAsIlNoYXBlSGVpZ2h0IjoyMi4wLCJWZXJ0aWNhbENvbm5lY3RvclNldHRpbmdzIjp7IkNvbG9yIjoiMjI3LCAyMjIsIDIwOSIsIklzVmlzaWJsZSI6dHJ1ZSwiTGluZVdlaWdodCI6MC4xfSwiSG9yaXpvbnRhbENvbm5lY3RvclNldHRpbmdzIjp7IkNvbG9yIjoiMjA0LCAyMDQsIDIwNCIsIklzVmlzaWJsZSI6ZmFsc2UsIkxpbmVXZWlnaHQiOjAuMH0sIlNtYXJ0VGl0bGVGb3JlZ3JvdW5kIjoiV2hpdGUiLCJTbWFydFRpdGxlRm9yZWdyb3VuZElzQWN0aXZlIjpmYWxzZSwiU21hcnREdXJhdGlvbkZvcmVncm91bmQiOiIyMzcsIDEyNSwgNDkiLCJTbWFydER1cmF0aW9uRm9yZWdyb3VuZElzQWN0aXZlIjpmYWxzZSwiU21hcnREYXRlRm9yZWdyb3VuZCI6IjY4LCA4NCwgMTA2IiwiU21hcnREYXRlRm9yZWdyb3VuZElzQWN0aXZlIjpmYWxzZSwiSW5jbHVkZU5vbldvcmtpbmdEYXlzSW5EdXJhdGlvbiI6ZmFsc2UsIldvcmtpbmdEYXlzIjo2OTkxOX0sIlRhc2tEYXRlUG9zaXRpb24iOjAsIlRhc2tUaXRsZVBvc2l0aW9uIjoxLCJUYXNrRHVyYXRpb25Qb3NpdGlvbiI6MiwiVGFza1RpdGxlSXNXaWRlciI6ZmFsc2UsIkRhdGVGb3JtYXQiOnsiRm9ybWF0U3RyaW5nIjoiTU1NIGQiLCJTZXBhcmF0b3IiOiIvIiwiVXNlSW50ZXJuYXRpb25hbERhdGVGb3JtYXQiOmZhbHNlfX0seyJEdXJhdGlvblZhbHVlIjo3MS4wLCJEdXJhdGlvbkZvcm1hdCI6MCwiSW50ZXJuYWxJZCI6ImZmMDYzMjg2LWNiMDQtNDE1Yi04NTcyLTBjNzNkMTYyNjQ5NSIsIkluZGV4IjoyLCJDb2xvciI6IjIxNCwgNzQsIDU5IiwiVXRjU3RhcnREYXRlIjoiMjAxMy0wNi0yNFQwMDowMDowMFoiLCJVdGNFbmREYXRlIjoiMjAxMy0wOS0zMFQwMDowMDowMFoiLCJUaXRsZSI6IlRhc2sgMiBIZXJlIiwiU2hhcGUiOjQsIkN1c3RvbVNldHRpbmdzIjp7IlRpdGxlV2lkdGgiOjQ4LjU5NTA0LCJUaXRsZUZvbnRTZXR0aW5ncyI6eyJGb250U2l6ZSI6MjAsIkZvbnROYW1lIjoiQ29yYmVsIiwiSXNCb2xkIjp0cnVlLCJJc0l0YWxpYyI6dHJ1ZSwiSXNVbmRlcmxpbmVkIjpmYWxzZSwiRm9yZWdyb3VuZENvbG9yIjoiMjU1LCAyNTUsIDI1NSJ9LCJTdGFydERhdGVGb250U2V0dGluZ3MiOnsiRm9udFNpemUiOjEyLCJGb250TmFtZSI6IkNvcmJlbCIsIklzQm9sZCI6dHJ1ZSwiSXNJdGFsaWMiOmZhbHNlLCJJc1VuZGVybGluZWQiOmZhbHNlLCJGb3JlZ3JvdW5kQ29sb3IiOiI2OCwgODQsIDEwNiJ9LCJFbmREYXRlRm9udFNldHRpbmdzIjp7IkZvbnRTaXplIjoxMiwiRm9udE5hbWUiOiJDb3JiZWwiLCJJc0JvbGQiOnRydWUsIklzSXRhbGljIjpmYWxzZSwiSXNVbmRlcmxpbmVkIjpmYWxzZSwiRm9yZWdyb3VuZENvbG9yIjoiNjgsIDg0LCAxMDYifSwiRHVyYXRpb25Gb250U2V0dGluZ3MiOnsiRm9udFNpemUiOjcsIkZvbnROYW1lIjoiQ2FsaWJyaSIsIklzQm9sZCI6ZmFsc2UsIklzSXRhbGljIjpmYWxzZSwiSXNVbmRlcmxpbmVkIjpmYWxzZSwiRm9yZWdyb3VuZENvbG9yIjoiQmxhY2sifSwiVGFza3NTcGFjaW5nIjoxMCwiU2hhcGVIZWlnaHQiOjIyLjAsIlZlcnRpY2FsQ29ubmVjdG9yU2V0dGluZ3MiOnsiQ29sb3IiOiIyMjcsIDIyMiwgMjA5IiwiSXNWaXNpYmxlIjp0cnVlLCJMaW5lV2VpZ2h0IjowLjF9LCJIb3Jpem9udGFsQ29ubmVjdG9yU2V0dGluZ3MiOnsiQ29sb3IiOiIyMDQsIDIwNCwgMjA0IiwiSXNWaXNpYmxlIjpmYWxzZSwiTGluZVdlaWdodCI6MC4wfSwiU21hcnRUaXRsZUZvcmVncm91bmQiOiJCbGFjayIsIlNtYXJ0VGl0bGVGb3JlZ3JvdW5kSXNBY3RpdmUiOmZhbHNlLCJTbWFydER1cmF0aW9uRm9yZWdyb3VuZCI6IjIzNywgMTI1LCA0OSIsIlNtYXJ0RHVyYXRpb25Gb3JlZ3JvdW5kSXNBY3RpdmUiOmZhbHNlLCJTbWFydERhdGVGb3JlZ3JvdW5kIjoiNjgsIDg0LCAxMDYiLCJTbWFydERhdGVGb3JlZ3JvdW5kSXNBY3RpdmUiOmZhbHNlLCJJbmNsdWRlTm9uV29ya2luZ0RheXNJbkR1cmF0aW9uIjpmYWxzZSwiV29ya2luZ0RheXMiOjY5OTE5fSwiVGFza0RhdGVQb3NpdGlvbiI6MCwiVGFza1RpdGxlUG9zaXRpb24iOjEsIlRhc2tEdXJhdGlvblBvc2l0aW9uIjoyLCJUYXNrVGl0bGVJc1dpZGVyIjpmYWxzZSwiRGF0ZUZvcm1hdCI6eyJGb3JtYXRTdHJpbmciOiJNTU0gZCIsIlNlcGFyYXRvciI6Ii8iLCJVc2VJbnRlcm5hdGlvbmFsRGF0ZUZvcm1hdCI6ZmFsc2V9fSx7IkR1cmF0aW9uVmFsdWUiOjU5LjAsIkR1cmF0aW9uRm9ybWF0IjowLCJJbnRlcm5hbElkIjoiZmI0ZjFkZjMtZDNjZi00ZDAzLWJjYmYtODMwNjBjOWI4NjUyIiwiSW5kZXgiOjMsIkNvbG9yIjoiMjE0LCA3NCwgNTkiLCJVdGNTdGFydERhdGUiOiIyMDEzLTA2LTE4VDAwOjAwOjAwWiIsIlV0Y0VuZERhdGUiOiIyMDEzLTA5LTA2VDAwOjAwOjAwWiIsIlRpdGxlIjoiVGFzayAzIEhlcmUiLCJTaGFwZSI6NCwiQ3VzdG9tU2V0dGluZ3MiOnsiVGl0bGVXaWR0aCI6NDguNTk1MDQsIlRpdGxlRm9udFNldHRpbmdzIjp7IkZvbnRTaXplIjoyMCwiRm9udE5hbWUiOiJDb3JiZWwiLCJJc0JvbGQiOnRydWUsIklzSXRhbGljIjp0cnVlLCJJc1VuZGVybGluZWQiOmZhbHNlLCJGb3JlZ3JvdW5kQ29sb3IiOiIyNTUsIDI1NSwgMjU1In0sIlN0YXJ0RGF0ZUZvbnRTZXR0aW5ncyI6eyJGb250U2l6ZSI6MTIsIkZvbnROYW1lIjoiQ29yYmVsIiwiSXNCb2xkIjp0cnVlLCJJc0l0YWxpYyI6ZmFsc2UsIklzVW5kZXJsaW5lZCI6ZmFsc2UsIkZvcmVncm91bmRDb2xvciI6IjY4LCA4NCwgMTA2In0sIkVuZERhdGVGb250U2V0dGluZ3MiOnsiRm9udFNpemUiOjEyLCJGb250TmFtZSI6IkNvcmJlbCIsIklzQm9sZCI6dHJ1ZSwiSXNJdGFsaWMiOmZhbHNlLCJJc1VuZGVybGluZWQiOmZhbHNlLCJGb3JlZ3JvdW5kQ29sb3IiOiI2OCwgODQsIDEwNiJ9LCJEdXJhdGlvbkZvbnRTZXR0aW5ncyI6eyJGb250U2l6ZSI6NywiRm9udE5hbWUiOiJDYWxpYnJpIiwiSXNCb2xkIjpmYWxzZSwiSXNJdGFsaWMiOmZhbHNlLCJJc1VuZGVybGluZWQiOmZhbHNlLCJGb3JlZ3JvdW5kQ29sb3IiOiJCbGFjayJ9LCJUYXNrc1NwYWNpbmciOjEwLCJTaGFwZUhlaWdodCI6MjIuMCwiVmVydGljYWxDb25uZWN0b3JTZXR0aW5ncyI6eyJDb2xvciI6IjIyNywgMjIyLCAyMDkiLCJJc1Zpc2libGUiOnRydWUsIkxpbmVXZWlnaHQiOjAuMX0sIkhvcml6b250YWxDb25uZWN0b3JTZXR0aW5ncyI6eyJDb2xvciI6IjIwNCwgMjA0LCAyMDQiLCJJc1Zpc2libGUiOmZhbHNlLCJMaW5lV2VpZ2h0IjowLjB9LCJTbWFydFRpdGxlRm9yZWdyb3VuZCI6IkJsYWNrIiwiU21hcnRUaXRsZUZvcmVncm91bmRJc0FjdGl2ZSI6ZmFsc2UsIlNtYXJ0RHVyYXRpb25Gb3JlZ3JvdW5kIjoiMjM3LCAxMjUsIDQ5IiwiU21hcnREdXJhdGlvbkZvcmVncm91bmRJc0FjdGl2ZSI6ZmFsc2UsIlNtYXJ0RGF0ZUZvcmVncm91bmQiOiI2OCwgODQsIDEwNiIsIlNtYXJ0RGF0ZUZvcmVncm91bmRJc0FjdGl2ZSI6ZmFsc2UsIkluY2x1ZGVOb25Xb3JraW5nRGF5c0luRHVyYXRpb24iOmZhbHNlLCJXb3JraW5nRGF5cyI6Njk5MTl9LCJUYXNrRGF0ZVBvc2l0aW9uIjowLCJUYXNrVGl0bGVQb3NpdGlvbiI6MSwiVGFza0R1cmF0aW9uUG9zaXRpb24iOjIsIlRhc2tUaXRsZUlzV2lkZXIiOmZhbHNlLCJEYXRlRm9ybWF0Ijp7IkZvcm1hdFN0cmluZyI6Ik1NTSBkIiwiU2VwYXJhdG9yIjoiLyIsIlVzZUludGVybmF0aW9uYWxEYXRlRm9ybWF0IjpmYWxzZX19LHsiRHVyYXRpb25WYWx1ZSI6MzQuMCwiRHVyYXRpb25Gb3JtYXQiOjAsIkludGVybmFsSWQiOiJkZmVmOGU1Ny0yMWVmLTRlMjgtOTk0Yy01NTE1MjU4OGViODEiLCJJbmRleCI6NCwiQ29sb3IiOiIyMTQsIDc0LCA1OSIsIlV0Y1N0YXJ0RGF0ZSI6IjIwMTMtMDgtMTNUMDA6MDA6MDBaIiwiVXRjRW5kRGF0ZSI6IjIwMTMtMDktMjlUMDA6MDA6MDBaIiwiVGl0bGUiOiJUYXNrIDQgSGVyZSIsIlNoYXBlIjo0LCJDdXN0b21TZXR0aW5ncyI6eyJUaXRsZVdpZHRoIjo0OC41OTUwNCwiVGl0bGVGb250U2V0dGluZ3MiOnsiRm9udFNpemUiOjIwLCJGb250TmFtZSI6IkNvcmJlbCIsIklzQm9sZCI6dHJ1ZSwiSXNJdGFsaWMiOnRydWUsIklzVW5kZXJsaW5lZCI6ZmFsc2UsIkZvcmVncm91bmRDb2xvciI6IjI1NSwgMjU1LCAyNTUifSwiU3RhcnREYXRlRm9udFNldHRpbmdzIjp7IkZvbnRTaXplIjoxMiwiRm9udE5hbWUiOiJDb3JiZWwiLCJJc0JvbGQiOnRydWUsIklzSXRhbGljIjpmYWxzZSwiSXNVbmRlcmxpbmVkIjpmYWxzZSwiRm9yZWdyb3VuZENvbG9yIjoiNjgsIDg0LCAxMDYifSwiRW5kRGF0ZUZvbnRTZXR0aW5ncyI6eyJGb250U2l6ZSI6MTIsIkZvbnROYW1lIjoiQ29yYmVsIiwiSXNCb2xkIjp0cnVlLCJJc0l0YWxpYyI6ZmFsc2UsIklzVW5kZXJsaW5lZCI6ZmFsc2UsIkZvcmVncm91bmRDb2xvciI6IjY4LCA4NCwgMTA2In0sIkR1cmF0aW9uRm9udFNldHRpbmdzIjp7IkZvbnRTaXplIjo3LCJGb250TmFtZSI6IkNhbGlicmkiLCJJc0JvbGQiOmZhbHNlLCJJc0l0YWxpYyI6ZmFsc2UsIklzVW5kZXJsaW5lZCI6ZmFsc2UsIkZvcmVncm91bmRDb2xvciI6IldoaXRlIn0sIlRhc2tzU3BhY2luZyI6MTAsIlNoYXBlSGVpZ2h0IjoyMi4wLCJWZXJ0aWNhbENvbm5lY3RvclNldHRpbmdzIjp7IkNvbG9yIjoiMjI3LCAyMjIsIDIwOSIsIklzVmlzaWJsZSI6dHJ1ZSwiTGluZVdlaWdodCI6MC4xfSwiSG9yaXpvbnRhbENvbm5lY3RvclNldHRpbmdzIjp7IkNvbG9yIjoiMjA0LCAyMDQsIDIwNCIsIklzVmlzaWJsZSI6ZmFsc2UsIkxpbmVXZWlnaHQiOjAuMH0sIlNtYXJ0VGl0bGVGb3JlZ3JvdW5kIjoiV2hpdGUiLCJTbWFydFRpdGxlRm9yZWdyb3VuZElzQWN0aXZlIjpmYWxzZSwiU21hcnREdXJhdGlvbkZvcmVncm91bmQiOiIyMzcsIDEyNSwgNDkiLCJTbWFydER1cmF0aW9uRm9yZWdyb3VuZElzQWN0aXZlIjpmYWxzZSwiU21hcnREYXRlRm9yZWdyb3VuZCI6IjY4LCA4NCwgMTA2IiwiU21hcnREYXRlRm9yZWdyb3VuZElzQWN0aXZlIjpmYWxzZSwiSW5jbHVkZU5vbldvcmtpbmdEYXlzSW5EdXJhdGlvbiI6ZmFsc2UsIldvcmtpbmdEYXlzIjo2OTkxOX0sIlRhc2tEYXRlUG9zaXRpb24iOjAsIlRhc2tUaXRsZVBvc2l0aW9uIjoxLCJUYXNrRHVyYXRpb25Qb3NpdGlvbiI6MiwiVGFza1RpdGxlSXNXaWRlciI6ZmFsc2UsIkRhdGVGb3JtYXQiOnsiRm9ybWF0U3RyaW5nIjoiTU1NIGQiLCJTZXBhcmF0b3IiOiIvIiwiVXNlSW50ZXJuYXRpb25hbERhdGVGb3JtYXQiOmZhbHNlfX0seyJEdXJhdGlvblZhbHVlIjo2MS4wLCJEdXJhdGlvbkZvcm1hdCI6MCwiSW50ZXJuYWxJZCI6IjZkNDgzYmZkLWQzZmUtNDcyOS1hZWUwLThjYzE5ODE0Njc4ZCIsIkluZGV4Ijo1LCJDb2xvciI6IjIxNCwgNzQsIDU5IiwiVXRjU3RhcnREYXRlIjoiMjAxMy0wOC0wNVQwMDowMDowMFoiLCJVdGNFbmREYXRlIjoiMjAxMy0xMC0yOFQwMDowMDowMFoiLCJUaXRsZSI6IlRhc2sgNSBIZXJlIiwiU2hhcGUiOjQsIkN1c3RvbVNldHRpbmdzIjp7IlRpdGxlV2lkdGgiOjQ4LjU5NTA0LCJUaXRsZUZvbnRTZXR0aW5ncyI6eyJGb250U2l6ZSI6MjAsIkZvbnROYW1lIjoiQ29yYmVsIiwiSXNCb2xkIjp0cnVlLCJJc0l0YWxpYyI6dHJ1ZSwiSXNVbmRlcmxpbmVkIjpmYWxzZSwiRm9yZWdyb3VuZENvbG9yIjoiMjU1LCAyNTUsIDI1NSJ9LCJTdGFydERhdGVGb250U2V0dGluZ3MiOnsiRm9udFNpemUiOjEyLCJGb250TmFtZSI6IkNvcmJlbCIsIklzQm9sZCI6dHJ1ZSwiSXNJdGFsaWMiOmZhbHNlLCJJc1VuZGVybGluZWQiOmZhbHNlLCJGb3JlZ3JvdW5kQ29sb3IiOiI2OCwgODQsIDEwNiJ9LCJFbmREYXRlRm9udFNldHRpbmdzIjp7IkZvbnRTaXplIjoxMiwiRm9udE5hbWUiOiJDb3JiZWwiLCJJc0JvbGQiOnRydWUsIklzSXRhbGljIjpmYWxzZSwiSXNVbmRlcmxpbmVkIjpmYWxzZSwiRm9yZWdyb3VuZENvbG9yIjoiNjgsIDg0LCAxMDYifSwiRHVyYXRpb25Gb250U2V0dGluZ3MiOnsiRm9udFNpemUiOjcsIkZvbnROYW1lIjoiQ2FsaWJyaSIsIklzQm9sZCI6ZmFsc2UsIklzSXRhbGljIjpmYWxzZSwiSXNVbmRlcmxpbmVkIjpmYWxzZSwiRm9yZWdyb3VuZENvbG9yIjoiQmxhY2sifSwiVGFza3NTcGFjaW5nIjoxMCwiU2hhcGVIZWlnaHQiOjIyLjAsIlZlcnRpY2FsQ29ubmVjdG9yU2V0dGluZ3MiOnsiQ29sb3IiOiIyMjcsIDIyMiwgMjA5IiwiSXNWaXNpYmxlIjp0cnVlLCJMaW5lV2VpZ2h0IjowLjF9LCJIb3Jpem9udGFsQ29ubmVjdG9yU2V0dGluZ3MiOnsiQ29sb3IiOiIyMDQsIDIwNCwgMjA0IiwiSXNWaXNpYmxlIjpmYWxzZSwiTGluZVdlaWdodCI6MC4wfSwiU21hcnRUaXRsZUZvcmVncm91bmQiOiJCbGFjayIsIlNtYXJ0VGl0bGVGb3JlZ3JvdW5kSXNBY3RpdmUiOmZhbHNlLCJTbWFydER1cmF0aW9uRm9yZWdyb3VuZCI6IjIzNywgMTI1LCA0OSIsIlNtYXJ0RHVyYXRpb25Gb3JlZ3JvdW5kSXNBY3RpdmUiOmZhbHNlLCJTbWFydERhdGVGb3JlZ3JvdW5kIjoiNjgsIDg0LCAxMDYiLCJTbWFydERhdGVGb3JlZ3JvdW5kSXNBY3RpdmUiOmZhbHNlLCJJbmNsdWRlTm9uV29ya2luZ0RheXNJbkR1cmF0aW9uIjpmYWxzZSwiV29ya2luZ0RheXMiOjY5OTE5fSwiVGFza0RhdGVQb3NpdGlvbiI6MCwiVGFza1RpdGxlUG9zaXRpb24iOjEsIlRhc2tEdXJhdGlvblBvc2l0aW9uIjoyLCJUYXNrVGl0bGVJc1dpZGVyIjpmYWxzZSwiRGF0ZUZvcm1hdCI6eyJGb3JtYXRTdHJpbmciOiJNTU0gZCIsIlNlcGFyYXRvciI6Ii8iLCJVc2VJbnRlcm5hdGlvbmFsRGF0ZUZvcm1hdCI6ZmFsc2V9fV0sIlN0eWxlIjp7IlRpbWVsaW5lU2V0dGluZ3MiOnsiVG9kYXlNYXJrZXJDb2xvciI6IjIzNCwgMjIsIDMwIiwiVG9kYXlNYXJrZXJGb250U2V0dGluZ3MiOnsiRm9udFNpemUiOjE4LCJGb250TmFtZSI6IkNvcmJlbCIsIklzQm9sZCI6ZmFsc2UsIklzSXRhbGljIjpmYWxzZSwiSXNVbmRlcmxpbmVkIjpmYWxzZSwiRm9yZWdyb3VuZENvbG9yIjoiMzMsIDMzLCAzMyJ9LCJTdGFydFllYXJGb250Ijp7IkZvbnRTaXplIjoxOCwiRm9udE5hbWUiOiJDZW50dXJ5IEdvdGhpYyIsIklzQm9sZCI6ZmFsc2UsIklzSXRhbGljIjpmYWxzZSwiSXNVbmRlcmxpbmVkIjpmYWxzZSwiRm9yZWdyb3VuZENvbG9yIjoiMCwgMCwgMCJ9LCJFbmRZZWFyRm9udCI6eyJGb250U2l6ZSI6MTgsIkZvbnROYW1lIjoiQ2VudHVyeSBHb3RoaWMiLCJJc0JvbGQiOmZhbHNlLCJJc0l0YWxpYyI6ZmFsc2UsIklzVW5kZXJsaW5lZCI6ZmFsc2UsIkZvcmVncm91bmRDb2xvciI6IkJsYWNrIn0sIklzVGhpbiI6ZmFsc2UsIkhhczNERWZmZWN0IjpmYWxzZSwiVGltZWJhbmRJc1JvdW5kZWQiOmZhbHNlLCJUaW1lYmFuZENvbG9yIjoiMCwgMTE0LCAxODgiLCJUaW1lYmFuZEZvbnRTZXR0aW5ncyI6eyJGb250U2l6ZSI6MjAsIkZvbnROYW1lIjoiQ2FsaWJyaSIsIklzQm9sZCI6ZmFsc2UsIklzSXRhbGljIjpmYWxzZSwiSXNVbmRlcmxpbmVkIjpmYWxzZSwiRm9yZWdyb3VuZENvbG9yIjoiV2hpdGUifSwiRWxhcHNlZFRpbWVDb2xvciI6IjI1NSwgMTkyLCAwIiwiRWxhcHNlZFRpbWVTdHlsZSI6MCwiVG9kYXlNYXJrZXJQb3NpdGlvbiI6MiwiQ2Fwc1Bvc2l0aW9uIjoxfSwiRGVmYXVsdE1pbGVzdG9uZVNldHRpbmdzIjp7IkZsYWdDb25uZWN0b3JTZXR0aW5ncyI6eyJDb2xvciI6Ijc5LCAxMjksIDE4OSIsIklzVmlzaWJsZSI6ZmFsc2UsIkxpbmVXZWlnaHQiOjAuMX0sIkRhdGVGb3JtYXQiOnsiRm9ybWF0U3RyaW5nIjoiTU1NIGQiLCJTZXBhcmF0b3IiOiIvIiwiVXNlSW50ZXJuYXRpb25hbERhdGVGb3JtYXQiOmZhbHNlfSwiV29yZFdyYXAiOnRydWUsIklzRGF0ZVZpc2libGUiOnRydWUsIlRpdGxlRm9udFNldHRpbmdzIjp7IkZvbnRTaXplIjoxNiwiRm9udE5hbWUiOiJDYWxpYnJpIiwiSXNCb2xkIjp0cnVlLCJJc0l0YWxpYyI6dHJ1ZSwiSXNVbmRlcmxpbmVkIjpmYWxzZSwiRm9yZWdyb3VuZENvbG9yIjoiNTAsIDUwLCA1MCJ9LCJEYXRlRm9udFNldHRpbmdzIjp7IkZvbnRTaXplIjoxNCwiRm9udE5hbWUiOiJDYWxpYnJpIiwiSXNCb2xkIjp0cnVlLCJJc0l0YWxpYyI6ZmFsc2UsIklzVW5kZXJsaW5lZCI6ZmFsc2UsIkZvcmVncm91bmRDb2xvciI6IjExNSwgMTE1LCAxMTUifSwiQ29ubmVjdG9yU2V0dGluZ3MiOnsiQ29sb3IiOiIiLCJJc1Zpc2libGUiOmZhbHNlLCJMaW5lV2VpZ2h0IjowLjF9fSwiRGVmYXVsdFRhc2tTZXR0aW5ncyI6eyJXb3JkV3JhcCI6ZmFsc2UsIkRhdGVGb250U2V0dGluZ3MiOnsiRm9udFNpemUiOjEyLCJGb250TmFtZSI6IkNhbGlicmkiLCJJc0JvbGQiOnRydWUsIklzSXRhbGljIjpmYWxzZSwiSXNVbmRlcmxpbmVkIjpmYWxzZSwiRm9yZWdyb3VuZENvbG9yIjoiNjgsIDg0LCAxMDYifSwiRHVyYXRpb25Gb250U2V0dGluZ3MiOnsiRm9udFNpemUiOjEwLCJGb250TmFtZSI6IkNhbGlicmkiLCJJc0JvbGQiOmZhbHNlLCJJc0l0YWxpYyI6ZmFsc2UsIklzVW5kZXJsaW5lZCI6ZmFsc2UsIkZvcmVncm91bmRDb2xvciI6IjIzNywgMTI1LCA0OSJ9LCJJc1RoaWNrIjpmYWxzZSwiVGFza3NBYm92ZVRpbWViYW5kIjpmYWxzZSwiRGF0ZUZvcm1hdCI6eyJGb3JtYXRTdHJpbmciOiJNTU0gZCIsIlNlcGFyYXRvciI6Ii8iLCJVc2VJbnRlcm5hdGlvbmFsRGF0ZUZvcm1hdCI6ZmFsc2V9LCJEdXJhdGlvblBvc2l0aW9uIjoyLCJEdXJhdGlvbkZvcm1hdCI6MCwiUmVuZGVyTG9uZ1Rhc2tUaXRsZUFib3ZlVGFza1NoYXBlIjpmYWxzZSwiSXNIb3Jpem9udGFsQ29ubmVjdG9yVmlzaWJsZSI6ZmFsc2UsIklzVmVydGljYWxDb25uZWN0b3JWaXNpYmxlIjp0cnVlLCJJbnRlcnZhbFRleHRQb3NpdGlvbiI6MSwiSW50ZXJ2YWxEYXRlUG9zaXRpb24iOjAsIlRpdGxlV2lkdGgiOm51bGwsIlRpdGxlRm9udFNldHRpbmdzIjp7IkZvbnRTaXplIjoyMCwiRm9udE5hbWUiOiJDYWxpYnJpIiwiSXNCb2xkIjp0cnVlLCJJc0l0YWxpYyI6dHJ1ZSwiSXNVbmRlcmxpbmVkIjpmYWxzZSwiRm9yZWdyb3VuZENvbG9yIjoiV2hpdGUifSwiVGFza3NTcGFjaW5nIjoxMCwiU2hhcGVIZWlnaHQiOjIyLjAsIlZlcnRpY2FsQ29ubmVjdG9yU2V0dGluZ3MiOnsiQ29sb3IiOiIyMjcsIDIyMiwgMjA5IiwiSXNWaXNpYmxlIjp0cnVlLCJMaW5lV2VpZ2h0IjowLjF9LCJIb3Jpem9udGFsQ29ubmVjdG9yU2V0dGluZ3MiOnsiQ29sb3IiOiIyMDQsIDIwNCwgMjA0IiwiSXNWaXNpYmxlIjpmYWxzZSwiTGluZVdlaWdodCI6MC4wfSwiU21hcnRUaXRsZUZvcmVncm91bmQiOiIiLCJTbWFydFRpdGxlRm9yZWdyb3VuZElzQWN0aXZlIjpmYWxzZSwiU21hcnREdXJhdGlvbkZvcmVncm91bmQiOiIiLCJTbWFydER1cmF0aW9uRm9yZWdyb3VuZElzQWN0aXZlIjpmYWxzZSwiU21hcnREYXRlRm9yZWdyb3VuZCI6IiIsIlNtYXJ0RGF0ZUZvcmVncm91bmRJc0FjdGl2ZSI6ZmFsc2UsIkluY2x1ZGVOb25Xb3JraW5nRGF5c0luRHVyYXRpb24iOmZhbHNlLCJXb3JraW5nRGF5cyI6Njk5MTl9LCJTY2FsZVNldHRpbmdzIjp7IkRhdGVGb3JtYXQiOiJNTU0iLCJJbnRlcnZhbFR5cGUiOjIsIlVzZUF1dG9tYXRpY1RpbWVTY2FsZSI6dHJ1ZSwiQ3VzdG9tVGltZVNjYWxlVXRjU3RhcnREYXRlIjoiMjAxMy0wNS0xNVQwMDowMDowMFoiLCJDdXN0b21UaW1lU2NhbGVVdGNFbmREYXRlIjoiMjAxMy0xMC0yOFQwMDowMDowMFoifX0sIlRpbWViYW5kVmVydGljYWxQb3NpdGlvbiI6eyJRdWlja1Bvc2l0aW9uIjozLCJSZWxhdGl2ZVBvc2l0aW9uIjozOC4wLCJBYnNvbHV0ZVBvc2l0aW9uIjoyMDUuMiwiUHJldmlvdXNBYnNvbHV0ZVBvc2l0aW9uIjoyMDUuMn1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76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Abadi</vt:lpstr>
      <vt:lpstr>Arial</vt:lpstr>
      <vt:lpstr>Calibri</vt:lpstr>
      <vt:lpstr>Trebuchet MS</vt:lpstr>
      <vt:lpstr>Wingdings 3</vt:lpstr>
      <vt:lpstr>Facet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2013-09-24T04:23:22Z</dcterms:created>
  <dcterms:modified xsi:type="dcterms:W3CDTF">2021-01-20T05:37:38Z</dcterms:modified>
</cp:coreProperties>
</file>