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4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7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7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189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6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37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0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96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59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70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83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84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8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36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57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19" name="Straight Connector 15118" hidden="1"/>
          <p:cNvCxnSpPr/>
          <p:nvPr>
            <p:custDataLst>
              <p:tags r:id="rId2"/>
            </p:custDataLst>
          </p:nvPr>
        </p:nvCxnSpPr>
        <p:spPr>
          <a:xfrm flipV="1">
            <a:off x="7844048" y="1306830"/>
            <a:ext cx="0" cy="3630930"/>
          </a:xfrm>
          <a:prstGeom prst="line">
            <a:avLst/>
          </a:prstGeom>
          <a:ln w="0">
            <a:solidFill>
              <a:srgbClr val="5B9BD5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17" name="Straight Connector 15116" hidden="1"/>
          <p:cNvCxnSpPr/>
          <p:nvPr>
            <p:custDataLst>
              <p:tags r:id="rId3"/>
            </p:custDataLst>
          </p:nvPr>
        </p:nvCxnSpPr>
        <p:spPr>
          <a:xfrm flipV="1">
            <a:off x="4340268" y="1306830"/>
            <a:ext cx="0" cy="3630930"/>
          </a:xfrm>
          <a:prstGeom prst="line">
            <a:avLst/>
          </a:prstGeom>
          <a:ln w="0">
            <a:solidFill>
              <a:srgbClr val="5B9BD5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15" name="Straight Connector 15114" hidden="1"/>
          <p:cNvCxnSpPr/>
          <p:nvPr>
            <p:custDataLst>
              <p:tags r:id="rId4"/>
            </p:custDataLst>
          </p:nvPr>
        </p:nvCxnSpPr>
        <p:spPr>
          <a:xfrm>
            <a:off x="6563677" y="144780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05" name="Rounded Rectangle 15104"/>
          <p:cNvSpPr/>
          <p:nvPr>
            <p:custDataLst>
              <p:tags r:id="rId5"/>
            </p:custDataLst>
          </p:nvPr>
        </p:nvSpPr>
        <p:spPr>
          <a:xfrm>
            <a:off x="4340268" y="1304454"/>
            <a:ext cx="3503780" cy="561340"/>
          </a:xfrm>
          <a:prstGeom prst="roundRect">
            <a:avLst>
              <a:gd name="adj" fmla="val 100000"/>
            </a:avLst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5102" name="Straight Connector 15101" hidden="1"/>
          <p:cNvCxnSpPr/>
          <p:nvPr>
            <p:custDataLst>
              <p:tags r:id="rId6"/>
            </p:custDataLst>
          </p:nvPr>
        </p:nvCxnSpPr>
        <p:spPr>
          <a:xfrm flipV="1">
            <a:off x="6249736" y="1995170"/>
            <a:ext cx="0" cy="2942590"/>
          </a:xfrm>
          <a:prstGeom prst="line">
            <a:avLst/>
          </a:prstGeom>
          <a:ln w="0">
            <a:solidFill>
              <a:srgbClr val="5B9BD5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00" name="Straight Connector 15099" hidden="1"/>
          <p:cNvCxnSpPr/>
          <p:nvPr>
            <p:custDataLst>
              <p:tags r:id="rId7"/>
            </p:custDataLst>
          </p:nvPr>
        </p:nvCxnSpPr>
        <p:spPr>
          <a:xfrm flipV="1">
            <a:off x="2727417" y="1995170"/>
            <a:ext cx="0" cy="2942590"/>
          </a:xfrm>
          <a:prstGeom prst="line">
            <a:avLst/>
          </a:prstGeom>
          <a:ln w="0">
            <a:solidFill>
              <a:srgbClr val="5B9BD5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98" name="Straight Connector 15097" hidden="1"/>
          <p:cNvCxnSpPr/>
          <p:nvPr>
            <p:custDataLst>
              <p:tags r:id="rId8"/>
            </p:custDataLst>
          </p:nvPr>
        </p:nvCxnSpPr>
        <p:spPr>
          <a:xfrm>
            <a:off x="4960096" y="213614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88" name="Rounded Rectangle 15087"/>
          <p:cNvSpPr/>
          <p:nvPr>
            <p:custDataLst>
              <p:tags r:id="rId9"/>
            </p:custDataLst>
          </p:nvPr>
        </p:nvSpPr>
        <p:spPr>
          <a:xfrm>
            <a:off x="2727417" y="1992794"/>
            <a:ext cx="3522319" cy="561340"/>
          </a:xfrm>
          <a:prstGeom prst="roundRect">
            <a:avLst>
              <a:gd name="adj" fmla="val 100000"/>
            </a:avLst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5085" name="Straight Connector 15084" hidden="1"/>
          <p:cNvCxnSpPr/>
          <p:nvPr>
            <p:custDataLst>
              <p:tags r:id="rId10"/>
            </p:custDataLst>
          </p:nvPr>
        </p:nvCxnSpPr>
        <p:spPr>
          <a:xfrm flipV="1">
            <a:off x="4191960" y="2683510"/>
            <a:ext cx="0" cy="2254250"/>
          </a:xfrm>
          <a:prstGeom prst="line">
            <a:avLst/>
          </a:prstGeom>
          <a:ln w="0">
            <a:solidFill>
              <a:srgbClr val="5B9BD5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83" name="Straight Connector 15082" hidden="1"/>
          <p:cNvCxnSpPr/>
          <p:nvPr>
            <p:custDataLst>
              <p:tags r:id="rId11"/>
            </p:custDataLst>
          </p:nvPr>
        </p:nvCxnSpPr>
        <p:spPr>
          <a:xfrm flipV="1">
            <a:off x="2523493" y="2683510"/>
            <a:ext cx="0" cy="2254250"/>
          </a:xfrm>
          <a:prstGeom prst="line">
            <a:avLst/>
          </a:prstGeom>
          <a:ln w="0">
            <a:solidFill>
              <a:srgbClr val="5B9BD5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81" name="Straight Connector 15080" hidden="1"/>
          <p:cNvCxnSpPr/>
          <p:nvPr>
            <p:custDataLst>
              <p:tags r:id="rId12"/>
            </p:custDataLst>
          </p:nvPr>
        </p:nvCxnSpPr>
        <p:spPr>
          <a:xfrm>
            <a:off x="3829246" y="282448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71" name="Rounded Rectangle 15070"/>
          <p:cNvSpPr/>
          <p:nvPr>
            <p:custDataLst>
              <p:tags r:id="rId13"/>
            </p:custDataLst>
          </p:nvPr>
        </p:nvSpPr>
        <p:spPr>
          <a:xfrm>
            <a:off x="2523493" y="2681134"/>
            <a:ext cx="1668467" cy="561340"/>
          </a:xfrm>
          <a:prstGeom prst="roundRect">
            <a:avLst>
              <a:gd name="adj" fmla="val 100000"/>
            </a:avLst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5068" name="Straight Connector 15067" hidden="1"/>
          <p:cNvCxnSpPr/>
          <p:nvPr>
            <p:custDataLst>
              <p:tags r:id="rId14"/>
            </p:custDataLst>
          </p:nvPr>
        </p:nvCxnSpPr>
        <p:spPr>
          <a:xfrm flipV="1">
            <a:off x="3135265" y="3371850"/>
            <a:ext cx="0" cy="1565910"/>
          </a:xfrm>
          <a:prstGeom prst="line">
            <a:avLst/>
          </a:prstGeom>
          <a:ln w="0">
            <a:solidFill>
              <a:srgbClr val="5B9BD5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66" name="Straight Connector 15065" hidden="1"/>
          <p:cNvCxnSpPr/>
          <p:nvPr>
            <p:custDataLst>
              <p:tags r:id="rId15"/>
            </p:custDataLst>
          </p:nvPr>
        </p:nvCxnSpPr>
        <p:spPr>
          <a:xfrm flipV="1">
            <a:off x="1781953" y="3371850"/>
            <a:ext cx="0" cy="1565910"/>
          </a:xfrm>
          <a:prstGeom prst="line">
            <a:avLst/>
          </a:prstGeom>
          <a:ln w="0">
            <a:solidFill>
              <a:srgbClr val="5B9BD5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64" name="Straight Connector 15063" hidden="1"/>
          <p:cNvCxnSpPr/>
          <p:nvPr>
            <p:custDataLst>
              <p:tags r:id="rId16"/>
            </p:custDataLst>
          </p:nvPr>
        </p:nvCxnSpPr>
        <p:spPr>
          <a:xfrm>
            <a:off x="2930129" y="351282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54" name="Rounded Rectangle 15053"/>
          <p:cNvSpPr/>
          <p:nvPr>
            <p:custDataLst>
              <p:tags r:id="rId17"/>
            </p:custDataLst>
          </p:nvPr>
        </p:nvSpPr>
        <p:spPr>
          <a:xfrm>
            <a:off x="1781953" y="3369474"/>
            <a:ext cx="1353312" cy="561340"/>
          </a:xfrm>
          <a:prstGeom prst="roundRect">
            <a:avLst>
              <a:gd name="adj" fmla="val 100000"/>
            </a:avLst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5051" name="Straight Connector 15050" hidden="1"/>
          <p:cNvCxnSpPr/>
          <p:nvPr>
            <p:custDataLst>
              <p:tags r:id="rId18"/>
            </p:custDataLst>
          </p:nvPr>
        </p:nvCxnSpPr>
        <p:spPr>
          <a:xfrm flipV="1">
            <a:off x="3821190" y="4060190"/>
            <a:ext cx="0" cy="877570"/>
          </a:xfrm>
          <a:prstGeom prst="line">
            <a:avLst/>
          </a:prstGeom>
          <a:ln w="0">
            <a:solidFill>
              <a:srgbClr val="5B9BD5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49" name="Straight Connector 15048" hidden="1"/>
          <p:cNvCxnSpPr/>
          <p:nvPr>
            <p:custDataLst>
              <p:tags r:id="rId19"/>
            </p:custDataLst>
          </p:nvPr>
        </p:nvCxnSpPr>
        <p:spPr>
          <a:xfrm flipV="1">
            <a:off x="1262874" y="4060190"/>
            <a:ext cx="0" cy="877570"/>
          </a:xfrm>
          <a:prstGeom prst="line">
            <a:avLst/>
          </a:prstGeom>
          <a:ln w="0">
            <a:solidFill>
              <a:srgbClr val="5B9BD5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47" name="Straight Connector 15046" hidden="1"/>
          <p:cNvCxnSpPr/>
          <p:nvPr>
            <p:custDataLst>
              <p:tags r:id="rId20"/>
            </p:custDataLst>
          </p:nvPr>
        </p:nvCxnSpPr>
        <p:spPr>
          <a:xfrm>
            <a:off x="3013552" y="420116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37" name="Rounded Rectangle 15036"/>
          <p:cNvSpPr/>
          <p:nvPr>
            <p:custDataLst>
              <p:tags r:id="rId21"/>
            </p:custDataLst>
          </p:nvPr>
        </p:nvSpPr>
        <p:spPr>
          <a:xfrm>
            <a:off x="1262874" y="4057814"/>
            <a:ext cx="2558316" cy="561340"/>
          </a:xfrm>
          <a:prstGeom prst="roundRect">
            <a:avLst>
              <a:gd name="adj" fmla="val 100000"/>
            </a:avLst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5033" name="Straight Connector 15032"/>
          <p:cNvCxnSpPr/>
          <p:nvPr>
            <p:custDataLst>
              <p:tags r:id="rId22"/>
            </p:custDataLst>
          </p:nvPr>
        </p:nvCxnSpPr>
        <p:spPr>
          <a:xfrm>
            <a:off x="1726337" y="5600541"/>
            <a:ext cx="0" cy="261856"/>
          </a:xfrm>
          <a:prstGeom prst="line">
            <a:avLst/>
          </a:prstGeom>
          <a:ln w="15875" cap="flat" cmpd="sng" algn="ctr">
            <a:solidFill>
              <a:schemeClr val="bg2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24" name="Straight Connector 15023"/>
          <p:cNvCxnSpPr/>
          <p:nvPr>
            <p:custDataLst>
              <p:tags r:id="rId23"/>
            </p:custDataLst>
          </p:nvPr>
        </p:nvCxnSpPr>
        <p:spPr>
          <a:xfrm>
            <a:off x="3005495" y="5600542"/>
            <a:ext cx="0" cy="86955"/>
          </a:xfrm>
          <a:prstGeom prst="line">
            <a:avLst/>
          </a:prstGeom>
          <a:ln w="15875" cap="flat" cmpd="sng" algn="ctr">
            <a:solidFill>
              <a:schemeClr val="bg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15" name="Straight Connector 15014"/>
          <p:cNvCxnSpPr/>
          <p:nvPr>
            <p:custDataLst>
              <p:tags r:id="rId24"/>
            </p:custDataLst>
          </p:nvPr>
        </p:nvCxnSpPr>
        <p:spPr>
          <a:xfrm>
            <a:off x="4451500" y="5600541"/>
            <a:ext cx="0" cy="261856"/>
          </a:xfrm>
          <a:prstGeom prst="line">
            <a:avLst/>
          </a:prstGeom>
          <a:ln w="15875" cap="flat" cmpd="sng" algn="ctr">
            <a:solidFill>
              <a:schemeClr val="bg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06" name="Straight Connector 15005"/>
          <p:cNvCxnSpPr/>
          <p:nvPr>
            <p:custDataLst>
              <p:tags r:id="rId25"/>
            </p:custDataLst>
          </p:nvPr>
        </p:nvCxnSpPr>
        <p:spPr>
          <a:xfrm>
            <a:off x="5878966" y="5600542"/>
            <a:ext cx="0" cy="86955"/>
          </a:xfrm>
          <a:prstGeom prst="line">
            <a:avLst/>
          </a:prstGeom>
          <a:ln w="15875" cap="flat" cmpd="sng" algn="ctr">
            <a:solidFill>
              <a:schemeClr val="bg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97" name="Straight Connector 14996"/>
          <p:cNvCxnSpPr/>
          <p:nvPr>
            <p:custDataLst>
              <p:tags r:id="rId26"/>
            </p:custDataLst>
          </p:nvPr>
        </p:nvCxnSpPr>
        <p:spPr>
          <a:xfrm>
            <a:off x="7324970" y="5600542"/>
            <a:ext cx="0" cy="282465"/>
          </a:xfrm>
          <a:prstGeom prst="line">
            <a:avLst/>
          </a:prstGeom>
          <a:ln w="15875" cap="flat" cmpd="sng" algn="ctr">
            <a:solidFill>
              <a:schemeClr val="bg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4" name="TextBox 4503"/>
          <p:cNvSpPr txBox="1"/>
          <p:nvPr/>
        </p:nvSpPr>
        <p:spPr>
          <a:xfrm>
            <a:off x="987990" y="320081"/>
            <a:ext cx="7168021" cy="452688"/>
          </a:xfrm>
          <a:prstGeom prst="rect">
            <a:avLst/>
          </a:prstGeom>
          <a:noFill/>
        </p:spPr>
        <p:txBody>
          <a:bodyPr vert="horz" wrap="square" lIns="66675" tIns="0" rIns="66675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Abadi" panose="020B0604020104020204" pitchFamily="34" charset="0"/>
                <a:cs typeface="Leelawadee" panose="020B0502040204020203" pitchFamily="34" charset="-34"/>
              </a:rPr>
              <a:t>Project Timeline</a:t>
            </a:r>
          </a:p>
        </p:txBody>
      </p:sp>
      <p:sp>
        <p:nvSpPr>
          <p:cNvPr id="14972" name="Rounded Rectangle 14971"/>
          <p:cNvSpPr/>
          <p:nvPr>
            <p:custDataLst>
              <p:tags r:id="rId27"/>
            </p:custDataLst>
          </p:nvPr>
        </p:nvSpPr>
        <p:spPr>
          <a:xfrm>
            <a:off x="1188720" y="4937760"/>
            <a:ext cx="6766560" cy="508000"/>
          </a:xfrm>
          <a:prstGeom prst="roundRect">
            <a:avLst>
              <a:gd name="adj" fmla="val 10000000"/>
            </a:avLst>
          </a:prstGeom>
          <a:gradFill flip="none" rotWithShape="1">
            <a:gsLst>
              <a:gs pos="100000">
                <a:srgbClr val="632E62"/>
              </a:gs>
              <a:gs pos="0">
                <a:schemeClr val="tx2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4974" name="TextBox 14973"/>
          <p:cNvSpPr txBox="1"/>
          <p:nvPr>
            <p:custDataLst>
              <p:tags r:id="rId28"/>
            </p:custDataLst>
          </p:nvPr>
        </p:nvSpPr>
        <p:spPr>
          <a:xfrm>
            <a:off x="1188720" y="4937760"/>
            <a:ext cx="169164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1">
            <a:noAutofit/>
          </a:bodyPr>
          <a:lstStyle/>
          <a:p>
            <a:r>
              <a:rPr lang="en-US" b="1">
                <a:solidFill>
                  <a:schemeClr val="bg1"/>
                </a:solidFill>
                <a:latin typeface="Abadi" panose="020B0604020104020204" pitchFamily="34" charset="0"/>
              </a:rPr>
              <a:t>Q1</a:t>
            </a:r>
          </a:p>
        </p:txBody>
      </p:sp>
      <p:cxnSp>
        <p:nvCxnSpPr>
          <p:cNvPr id="14976" name="Straight Connector 14975"/>
          <p:cNvCxnSpPr/>
          <p:nvPr>
            <p:custDataLst>
              <p:tags r:id="rId29"/>
            </p:custDataLst>
          </p:nvPr>
        </p:nvCxnSpPr>
        <p:spPr>
          <a:xfrm>
            <a:off x="2880360" y="509016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77" name="TextBox 14976"/>
          <p:cNvSpPr txBox="1"/>
          <p:nvPr>
            <p:custDataLst>
              <p:tags r:id="rId30"/>
            </p:custDataLst>
          </p:nvPr>
        </p:nvSpPr>
        <p:spPr>
          <a:xfrm>
            <a:off x="2880360" y="4937760"/>
            <a:ext cx="169164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1">
            <a:noAutofit/>
          </a:bodyPr>
          <a:lstStyle/>
          <a:p>
            <a:r>
              <a:rPr lang="en-US" b="1">
                <a:solidFill>
                  <a:schemeClr val="bg1"/>
                </a:solidFill>
                <a:latin typeface="Abadi" panose="020B0604020104020204" pitchFamily="34" charset="0"/>
              </a:rPr>
              <a:t>Q2</a:t>
            </a:r>
          </a:p>
        </p:txBody>
      </p:sp>
      <p:cxnSp>
        <p:nvCxnSpPr>
          <p:cNvPr id="14979" name="Straight Connector 14978"/>
          <p:cNvCxnSpPr/>
          <p:nvPr>
            <p:custDataLst>
              <p:tags r:id="rId31"/>
            </p:custDataLst>
          </p:nvPr>
        </p:nvCxnSpPr>
        <p:spPr>
          <a:xfrm>
            <a:off x="4572000" y="509016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80" name="TextBox 14979"/>
          <p:cNvSpPr txBox="1"/>
          <p:nvPr>
            <p:custDataLst>
              <p:tags r:id="rId32"/>
            </p:custDataLst>
          </p:nvPr>
        </p:nvSpPr>
        <p:spPr>
          <a:xfrm>
            <a:off x="4572000" y="4937760"/>
            <a:ext cx="169164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1">
            <a:noAutofit/>
          </a:bodyPr>
          <a:lstStyle/>
          <a:p>
            <a:r>
              <a:rPr lang="en-US" b="1">
                <a:solidFill>
                  <a:schemeClr val="bg1"/>
                </a:solidFill>
                <a:latin typeface="Abadi" panose="020B0604020104020204" pitchFamily="34" charset="0"/>
              </a:rPr>
              <a:t>Q3</a:t>
            </a:r>
          </a:p>
        </p:txBody>
      </p:sp>
      <p:cxnSp>
        <p:nvCxnSpPr>
          <p:cNvPr id="14982" name="Straight Connector 14981"/>
          <p:cNvCxnSpPr/>
          <p:nvPr>
            <p:custDataLst>
              <p:tags r:id="rId33"/>
            </p:custDataLst>
          </p:nvPr>
        </p:nvCxnSpPr>
        <p:spPr>
          <a:xfrm>
            <a:off x="6263640" y="509016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83" name="TextBox 14982"/>
          <p:cNvSpPr txBox="1"/>
          <p:nvPr>
            <p:custDataLst>
              <p:tags r:id="rId34"/>
            </p:custDataLst>
          </p:nvPr>
        </p:nvSpPr>
        <p:spPr>
          <a:xfrm>
            <a:off x="6263640" y="4937760"/>
            <a:ext cx="169164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1">
            <a:noAutofit/>
          </a:bodyPr>
          <a:lstStyle/>
          <a:p>
            <a:r>
              <a:rPr lang="en-US" b="1">
                <a:solidFill>
                  <a:schemeClr val="bg1"/>
                </a:solidFill>
                <a:latin typeface="Abadi" panose="020B0604020104020204" pitchFamily="34" charset="0"/>
              </a:rPr>
              <a:t>Q4</a:t>
            </a:r>
          </a:p>
        </p:txBody>
      </p:sp>
      <p:sp>
        <p:nvSpPr>
          <p:cNvPr id="14985" name="Rounded Rectangle 14984"/>
          <p:cNvSpPr/>
          <p:nvPr>
            <p:custDataLst>
              <p:tags r:id="rId35"/>
            </p:custDataLst>
          </p:nvPr>
        </p:nvSpPr>
        <p:spPr>
          <a:xfrm>
            <a:off x="1399032" y="4937760"/>
            <a:ext cx="4580246" cy="63500"/>
          </a:xfrm>
          <a:prstGeom prst="roundRect">
            <a:avLst/>
          </a:prstGeom>
          <a:solidFill>
            <a:schemeClr val="accent5">
              <a:alpha val="7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>
              <a:rot lat="0" lon="0" rev="0"/>
            </a:lightRig>
          </a:scene3d>
          <a:sp3d>
            <a:bevelT w="88900" h="381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4987" name="Isosceles Triangle 14986"/>
          <p:cNvSpPr/>
          <p:nvPr>
            <p:custDataLst>
              <p:tags r:id="rId36"/>
            </p:custDataLst>
          </p:nvPr>
        </p:nvSpPr>
        <p:spPr>
          <a:xfrm rot="10800000">
            <a:off x="5908158" y="4810760"/>
            <a:ext cx="127000" cy="139700"/>
          </a:xfrm>
          <a:prstGeom prst="triangl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4988" name="TextBox 14987"/>
          <p:cNvSpPr txBox="1"/>
          <p:nvPr>
            <p:custDataLst>
              <p:tags r:id="rId37"/>
            </p:custDataLst>
          </p:nvPr>
        </p:nvSpPr>
        <p:spPr>
          <a:xfrm>
            <a:off x="5640221" y="4588510"/>
            <a:ext cx="655629" cy="3077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FA731A"/>
                </a:solidFill>
                <a:latin typeface="Abadi" panose="020B0604020104020204" pitchFamily="34" charset="0"/>
              </a:rPr>
              <a:t>Today</a:t>
            </a:r>
          </a:p>
        </p:txBody>
      </p:sp>
      <p:sp>
        <p:nvSpPr>
          <p:cNvPr id="14990" name="Rounded Rectangle 14989"/>
          <p:cNvSpPr/>
          <p:nvPr>
            <p:custDataLst>
              <p:tags r:id="rId38"/>
            </p:custDataLst>
          </p:nvPr>
        </p:nvSpPr>
        <p:spPr>
          <a:xfrm>
            <a:off x="7223052" y="5394166"/>
            <a:ext cx="203835" cy="206375"/>
          </a:xfrm>
          <a:prstGeom prst="round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4993" name="TextBox 14992"/>
          <p:cNvSpPr txBox="1"/>
          <p:nvPr>
            <p:custDataLst>
              <p:tags r:id="rId39"/>
            </p:custDataLst>
          </p:nvPr>
        </p:nvSpPr>
        <p:spPr>
          <a:xfrm>
            <a:off x="6618773" y="6123850"/>
            <a:ext cx="1412394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Milestone 5 Here</a:t>
            </a:r>
          </a:p>
        </p:txBody>
      </p:sp>
      <p:sp>
        <p:nvSpPr>
          <p:cNvPr id="14995" name="TextBox 14994"/>
          <p:cNvSpPr txBox="1"/>
          <p:nvPr>
            <p:custDataLst>
              <p:tags r:id="rId40"/>
            </p:custDataLst>
          </p:nvPr>
        </p:nvSpPr>
        <p:spPr>
          <a:xfrm>
            <a:off x="6876129" y="5883006"/>
            <a:ext cx="965008" cy="215444"/>
          </a:xfrm>
          <a:prstGeom prst="rect">
            <a:avLst/>
          </a:prstGeom>
          <a:noFill/>
        </p:spPr>
        <p:txBody>
          <a:bodyPr vert="horz" wrap="none" lIns="88900" tIns="0" rIns="88900" bIns="0" rtlCol="0" anchor="ctr" anchorCtr="1"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latin typeface="Abadi" panose="020B0604020104020204" pitchFamily="34" charset="0"/>
              </a:rPr>
              <a:t>11/28/13</a:t>
            </a:r>
          </a:p>
        </p:txBody>
      </p:sp>
      <p:sp>
        <p:nvSpPr>
          <p:cNvPr id="14999" name="Rounded Rectangle 14998"/>
          <p:cNvSpPr/>
          <p:nvPr>
            <p:custDataLst>
              <p:tags r:id="rId41"/>
            </p:custDataLst>
          </p:nvPr>
        </p:nvSpPr>
        <p:spPr>
          <a:xfrm>
            <a:off x="5777049" y="5394166"/>
            <a:ext cx="203834" cy="206375"/>
          </a:xfrm>
          <a:prstGeom prst="round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5002" name="TextBox 15001"/>
          <p:cNvSpPr txBox="1"/>
          <p:nvPr>
            <p:custDataLst>
              <p:tags r:id="rId42"/>
            </p:custDataLst>
          </p:nvPr>
        </p:nvSpPr>
        <p:spPr>
          <a:xfrm>
            <a:off x="5172769" y="5928340"/>
            <a:ext cx="1412394" cy="497700"/>
          </a:xfrm>
          <a:prstGeom prst="rect">
            <a:avLst/>
          </a:prstGeom>
          <a:noFill/>
        </p:spPr>
        <p:txBody>
          <a:bodyPr vert="horz" wrap="square" lIns="88900" tIns="0" rIns="88900" bIns="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>
                <a:solidFill>
                  <a:schemeClr val="bg2">
                    <a:lumMod val="50000"/>
                  </a:schemeClr>
                </a:solidFill>
                <a:latin typeface="Abadi" panose="020B0604020104020204" pitchFamily="34" charset="0"/>
              </a:rPr>
              <a:t>Milestone 4 Here</a:t>
            </a:r>
          </a:p>
        </p:txBody>
      </p:sp>
      <p:sp>
        <p:nvSpPr>
          <p:cNvPr id="15004" name="TextBox 15003"/>
          <p:cNvSpPr txBox="1"/>
          <p:nvPr>
            <p:custDataLst>
              <p:tags r:id="rId43"/>
            </p:custDataLst>
          </p:nvPr>
        </p:nvSpPr>
        <p:spPr>
          <a:xfrm>
            <a:off x="5478216" y="5687496"/>
            <a:ext cx="856004" cy="215444"/>
          </a:xfrm>
          <a:prstGeom prst="rect">
            <a:avLst/>
          </a:prstGeom>
          <a:noFill/>
        </p:spPr>
        <p:txBody>
          <a:bodyPr vert="horz" wrap="none" lIns="88900" tIns="0" rIns="88900" bIns="0" rtlCol="0" anchor="ctr" anchorCtr="1"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latin typeface="Abadi" panose="020B0604020104020204" pitchFamily="34" charset="0"/>
              </a:rPr>
              <a:t>9/11/13</a:t>
            </a:r>
          </a:p>
        </p:txBody>
      </p:sp>
      <p:sp>
        <p:nvSpPr>
          <p:cNvPr id="15008" name="Rounded Rectangle 15007"/>
          <p:cNvSpPr/>
          <p:nvPr>
            <p:custDataLst>
              <p:tags r:id="rId44"/>
            </p:custDataLst>
          </p:nvPr>
        </p:nvSpPr>
        <p:spPr>
          <a:xfrm>
            <a:off x="4349583" y="5394166"/>
            <a:ext cx="203834" cy="206375"/>
          </a:xfrm>
          <a:prstGeom prst="round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5011" name="TextBox 15010"/>
          <p:cNvSpPr txBox="1"/>
          <p:nvPr>
            <p:custDataLst>
              <p:tags r:id="rId45"/>
            </p:custDataLst>
          </p:nvPr>
        </p:nvSpPr>
        <p:spPr>
          <a:xfrm>
            <a:off x="3745303" y="6103241"/>
            <a:ext cx="1412394" cy="497700"/>
          </a:xfrm>
          <a:prstGeom prst="rect">
            <a:avLst/>
          </a:prstGeom>
          <a:noFill/>
        </p:spPr>
        <p:txBody>
          <a:bodyPr vert="horz" wrap="square" lIns="88900" tIns="0" rIns="88900" bIns="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>
                <a:solidFill>
                  <a:schemeClr val="bg2">
                    <a:lumMod val="50000"/>
                  </a:schemeClr>
                </a:solidFill>
                <a:latin typeface="Abadi" panose="020B0604020104020204" pitchFamily="34" charset="0"/>
              </a:rPr>
              <a:t>Milestone 3 Here</a:t>
            </a:r>
          </a:p>
        </p:txBody>
      </p:sp>
      <p:sp>
        <p:nvSpPr>
          <p:cNvPr id="15013" name="TextBox 15012"/>
          <p:cNvSpPr txBox="1"/>
          <p:nvPr>
            <p:custDataLst>
              <p:tags r:id="rId46"/>
            </p:custDataLst>
          </p:nvPr>
        </p:nvSpPr>
        <p:spPr>
          <a:xfrm>
            <a:off x="4050750" y="5862397"/>
            <a:ext cx="856004" cy="215444"/>
          </a:xfrm>
          <a:prstGeom prst="rect">
            <a:avLst/>
          </a:prstGeom>
          <a:noFill/>
        </p:spPr>
        <p:txBody>
          <a:bodyPr vert="horz" wrap="none" lIns="88900" tIns="0" rIns="88900" bIns="0" rtlCol="0" anchor="ctr" anchorCtr="1"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latin typeface="Abadi" panose="020B0604020104020204" pitchFamily="34" charset="0"/>
              </a:rPr>
              <a:t>6/26/13</a:t>
            </a:r>
          </a:p>
        </p:txBody>
      </p:sp>
      <p:sp>
        <p:nvSpPr>
          <p:cNvPr id="15017" name="Rounded Rectangle 15016"/>
          <p:cNvSpPr/>
          <p:nvPr>
            <p:custDataLst>
              <p:tags r:id="rId47"/>
            </p:custDataLst>
          </p:nvPr>
        </p:nvSpPr>
        <p:spPr>
          <a:xfrm>
            <a:off x="2903578" y="5394166"/>
            <a:ext cx="203835" cy="206375"/>
          </a:xfrm>
          <a:prstGeom prst="round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5020" name="TextBox 15019"/>
          <p:cNvSpPr txBox="1"/>
          <p:nvPr>
            <p:custDataLst>
              <p:tags r:id="rId48"/>
            </p:custDataLst>
          </p:nvPr>
        </p:nvSpPr>
        <p:spPr>
          <a:xfrm>
            <a:off x="2299298" y="5928340"/>
            <a:ext cx="1412394" cy="497700"/>
          </a:xfrm>
          <a:prstGeom prst="rect">
            <a:avLst/>
          </a:prstGeom>
          <a:noFill/>
        </p:spPr>
        <p:txBody>
          <a:bodyPr vert="horz" wrap="square" lIns="88900" tIns="0" rIns="88900" bIns="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>
                <a:solidFill>
                  <a:schemeClr val="bg2">
                    <a:lumMod val="50000"/>
                  </a:schemeClr>
                </a:solidFill>
                <a:latin typeface="Abadi" panose="020B0604020104020204" pitchFamily="34" charset="0"/>
              </a:rPr>
              <a:t>Milestone 2 Here</a:t>
            </a:r>
          </a:p>
        </p:txBody>
      </p:sp>
      <p:sp>
        <p:nvSpPr>
          <p:cNvPr id="15022" name="TextBox 15021"/>
          <p:cNvSpPr txBox="1"/>
          <p:nvPr>
            <p:custDataLst>
              <p:tags r:id="rId49"/>
            </p:custDataLst>
          </p:nvPr>
        </p:nvSpPr>
        <p:spPr>
          <a:xfrm>
            <a:off x="2652835" y="5687496"/>
            <a:ext cx="746999" cy="215444"/>
          </a:xfrm>
          <a:prstGeom prst="rect">
            <a:avLst/>
          </a:prstGeom>
          <a:noFill/>
        </p:spPr>
        <p:txBody>
          <a:bodyPr vert="horz" wrap="none" lIns="88900" tIns="0" rIns="88900" bIns="0" rtlCol="0" anchor="ctr" anchorCtr="1"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latin typeface="Abadi" panose="020B0604020104020204" pitchFamily="34" charset="0"/>
              </a:rPr>
              <a:t>4/9/13</a:t>
            </a:r>
          </a:p>
        </p:txBody>
      </p:sp>
      <p:sp>
        <p:nvSpPr>
          <p:cNvPr id="15026" name="Rounded Rectangle 15025"/>
          <p:cNvSpPr/>
          <p:nvPr>
            <p:custDataLst>
              <p:tags r:id="rId50"/>
            </p:custDataLst>
          </p:nvPr>
        </p:nvSpPr>
        <p:spPr>
          <a:xfrm>
            <a:off x="1624420" y="5394166"/>
            <a:ext cx="203835" cy="206375"/>
          </a:xfrm>
          <a:prstGeom prst="round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5029" name="TextBox 15028"/>
          <p:cNvSpPr txBox="1"/>
          <p:nvPr>
            <p:custDataLst>
              <p:tags r:id="rId51"/>
            </p:custDataLst>
          </p:nvPr>
        </p:nvSpPr>
        <p:spPr>
          <a:xfrm>
            <a:off x="1039532" y="6103241"/>
            <a:ext cx="1373611" cy="497700"/>
          </a:xfrm>
          <a:prstGeom prst="rect">
            <a:avLst/>
          </a:prstGeom>
          <a:noFill/>
        </p:spPr>
        <p:txBody>
          <a:bodyPr vert="horz" wrap="square" lIns="88900" tIns="0" rIns="88900" bIns="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badi" panose="020B0604020104020204" pitchFamily="34" charset="0"/>
              </a:rPr>
              <a:t>Milestone 1 Here</a:t>
            </a:r>
          </a:p>
        </p:txBody>
      </p:sp>
      <p:sp>
        <p:nvSpPr>
          <p:cNvPr id="15031" name="TextBox 15030"/>
          <p:cNvSpPr txBox="1"/>
          <p:nvPr>
            <p:custDataLst>
              <p:tags r:id="rId52"/>
            </p:custDataLst>
          </p:nvPr>
        </p:nvSpPr>
        <p:spPr>
          <a:xfrm>
            <a:off x="1325587" y="5862397"/>
            <a:ext cx="856004" cy="215444"/>
          </a:xfrm>
          <a:prstGeom prst="rect">
            <a:avLst/>
          </a:prstGeom>
          <a:noFill/>
        </p:spPr>
        <p:txBody>
          <a:bodyPr vert="horz" wrap="none" lIns="88900" tIns="0" rIns="88900" bIns="0" rtlCol="0" anchor="ctr" anchorCtr="1"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latin typeface="Abadi" panose="020B0604020104020204" pitchFamily="34" charset="0"/>
              </a:rPr>
              <a:t>1/30/13</a:t>
            </a:r>
          </a:p>
        </p:txBody>
      </p:sp>
      <p:sp>
        <p:nvSpPr>
          <p:cNvPr id="15039" name="TextBox 15038"/>
          <p:cNvSpPr txBox="1"/>
          <p:nvPr>
            <p:custDataLst>
              <p:tags r:id="rId53"/>
            </p:custDataLst>
          </p:nvPr>
        </p:nvSpPr>
        <p:spPr>
          <a:xfrm>
            <a:off x="2180554" y="4056326"/>
            <a:ext cx="722955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badi" panose="020B0604020104020204" pitchFamily="34" charset="0"/>
              </a:rPr>
              <a:t>Task 5</a:t>
            </a:r>
          </a:p>
        </p:txBody>
      </p:sp>
      <p:sp>
        <p:nvSpPr>
          <p:cNvPr id="15044" name="TextBox 15043" hidden="1"/>
          <p:cNvSpPr txBox="1"/>
          <p:nvPr>
            <p:custDataLst>
              <p:tags r:id="rId54"/>
            </p:custDataLst>
          </p:nvPr>
        </p:nvSpPr>
        <p:spPr>
          <a:xfrm>
            <a:off x="12700" y="12700"/>
            <a:ext cx="65" cy="246221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600">
              <a:solidFill>
                <a:schemeClr val="accent1"/>
              </a:solidFill>
            </a:endParaRPr>
          </a:p>
        </p:txBody>
      </p:sp>
      <p:sp>
        <p:nvSpPr>
          <p:cNvPr id="15042" name="TextBox 15041"/>
          <p:cNvSpPr txBox="1"/>
          <p:nvPr>
            <p:custDataLst>
              <p:tags r:id="rId55"/>
            </p:custDataLst>
          </p:nvPr>
        </p:nvSpPr>
        <p:spPr>
          <a:xfrm>
            <a:off x="1262873" y="4362614"/>
            <a:ext cx="2558316" cy="2438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1/5 - 5/23</a:t>
            </a:r>
          </a:p>
        </p:txBody>
      </p:sp>
      <p:sp>
        <p:nvSpPr>
          <p:cNvPr id="15056" name="TextBox 15055"/>
          <p:cNvSpPr txBox="1"/>
          <p:nvPr>
            <p:custDataLst>
              <p:tags r:id="rId56"/>
            </p:custDataLst>
          </p:nvPr>
        </p:nvSpPr>
        <p:spPr>
          <a:xfrm>
            <a:off x="2097131" y="3367986"/>
            <a:ext cx="722955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badi" panose="020B0604020104020204" pitchFamily="34" charset="0"/>
              </a:rPr>
              <a:t>Task 4</a:t>
            </a:r>
          </a:p>
        </p:txBody>
      </p:sp>
      <p:sp>
        <p:nvSpPr>
          <p:cNvPr id="15061" name="TextBox 15060" hidden="1"/>
          <p:cNvSpPr txBox="1"/>
          <p:nvPr>
            <p:custDataLst>
              <p:tags r:id="rId57"/>
            </p:custDataLst>
          </p:nvPr>
        </p:nvSpPr>
        <p:spPr>
          <a:xfrm>
            <a:off x="12700" y="12700"/>
            <a:ext cx="65" cy="246221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600">
              <a:solidFill>
                <a:schemeClr val="accent1"/>
              </a:solidFill>
            </a:endParaRPr>
          </a:p>
        </p:txBody>
      </p:sp>
      <p:sp>
        <p:nvSpPr>
          <p:cNvPr id="15059" name="TextBox 15058"/>
          <p:cNvSpPr txBox="1"/>
          <p:nvPr>
            <p:custDataLst>
              <p:tags r:id="rId58"/>
            </p:custDataLst>
          </p:nvPr>
        </p:nvSpPr>
        <p:spPr>
          <a:xfrm>
            <a:off x="1781952" y="3674274"/>
            <a:ext cx="1353312" cy="2438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2/2 - 4/16</a:t>
            </a:r>
          </a:p>
        </p:txBody>
      </p:sp>
      <p:sp>
        <p:nvSpPr>
          <p:cNvPr id="15073" name="TextBox 15072"/>
          <p:cNvSpPr txBox="1"/>
          <p:nvPr>
            <p:custDataLst>
              <p:tags r:id="rId59"/>
            </p:custDataLst>
          </p:nvPr>
        </p:nvSpPr>
        <p:spPr>
          <a:xfrm>
            <a:off x="2996248" y="2679646"/>
            <a:ext cx="722955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badi" panose="020B0604020104020204" pitchFamily="34" charset="0"/>
              </a:rPr>
              <a:t>Task 3</a:t>
            </a:r>
          </a:p>
        </p:txBody>
      </p:sp>
      <p:sp>
        <p:nvSpPr>
          <p:cNvPr id="15078" name="TextBox 15077" hidden="1"/>
          <p:cNvSpPr txBox="1"/>
          <p:nvPr>
            <p:custDataLst>
              <p:tags r:id="rId60"/>
            </p:custDataLst>
          </p:nvPr>
        </p:nvSpPr>
        <p:spPr>
          <a:xfrm>
            <a:off x="12700" y="12700"/>
            <a:ext cx="65" cy="246221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600">
              <a:solidFill>
                <a:schemeClr val="accent1"/>
              </a:solidFill>
            </a:endParaRPr>
          </a:p>
        </p:txBody>
      </p:sp>
      <p:sp>
        <p:nvSpPr>
          <p:cNvPr id="15076" name="TextBox 15075"/>
          <p:cNvSpPr txBox="1"/>
          <p:nvPr>
            <p:custDataLst>
              <p:tags r:id="rId61"/>
            </p:custDataLst>
          </p:nvPr>
        </p:nvSpPr>
        <p:spPr>
          <a:xfrm>
            <a:off x="2523493" y="2985934"/>
            <a:ext cx="1668467" cy="2438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3/14 - 6/12</a:t>
            </a:r>
          </a:p>
        </p:txBody>
      </p:sp>
      <p:sp>
        <p:nvSpPr>
          <p:cNvPr id="15090" name="TextBox 15089"/>
          <p:cNvSpPr txBox="1"/>
          <p:nvPr>
            <p:custDataLst>
              <p:tags r:id="rId62"/>
            </p:custDataLst>
          </p:nvPr>
        </p:nvSpPr>
        <p:spPr>
          <a:xfrm>
            <a:off x="4127099" y="1991306"/>
            <a:ext cx="722955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badi" panose="020B0604020104020204" pitchFamily="34" charset="0"/>
              </a:rPr>
              <a:t>Task 2</a:t>
            </a:r>
          </a:p>
        </p:txBody>
      </p:sp>
      <p:sp>
        <p:nvSpPr>
          <p:cNvPr id="15095" name="TextBox 15094" hidden="1"/>
          <p:cNvSpPr txBox="1"/>
          <p:nvPr>
            <p:custDataLst>
              <p:tags r:id="rId63"/>
            </p:custDataLst>
          </p:nvPr>
        </p:nvSpPr>
        <p:spPr>
          <a:xfrm>
            <a:off x="12700" y="12700"/>
            <a:ext cx="65" cy="246221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600">
              <a:solidFill>
                <a:schemeClr val="accent1"/>
              </a:solidFill>
            </a:endParaRPr>
          </a:p>
        </p:txBody>
      </p:sp>
      <p:sp>
        <p:nvSpPr>
          <p:cNvPr id="15093" name="TextBox 15092"/>
          <p:cNvSpPr txBox="1"/>
          <p:nvPr>
            <p:custDataLst>
              <p:tags r:id="rId64"/>
            </p:custDataLst>
          </p:nvPr>
        </p:nvSpPr>
        <p:spPr>
          <a:xfrm>
            <a:off x="2727417" y="2297594"/>
            <a:ext cx="3522319" cy="2438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3/25 - 10/1</a:t>
            </a:r>
          </a:p>
        </p:txBody>
      </p:sp>
      <p:sp>
        <p:nvSpPr>
          <p:cNvPr id="15107" name="TextBox 15106"/>
          <p:cNvSpPr txBox="1"/>
          <p:nvPr>
            <p:custDataLst>
              <p:tags r:id="rId65"/>
            </p:custDataLst>
          </p:nvPr>
        </p:nvSpPr>
        <p:spPr>
          <a:xfrm>
            <a:off x="5730680" y="1302966"/>
            <a:ext cx="722955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badi" panose="020B0604020104020204" pitchFamily="34" charset="0"/>
              </a:rPr>
              <a:t>Task 1</a:t>
            </a:r>
          </a:p>
        </p:txBody>
      </p:sp>
      <p:sp>
        <p:nvSpPr>
          <p:cNvPr id="15112" name="TextBox 15111" hidden="1"/>
          <p:cNvSpPr txBox="1"/>
          <p:nvPr>
            <p:custDataLst>
              <p:tags r:id="rId66"/>
            </p:custDataLst>
          </p:nvPr>
        </p:nvSpPr>
        <p:spPr>
          <a:xfrm>
            <a:off x="12700" y="12700"/>
            <a:ext cx="65" cy="246221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600">
              <a:solidFill>
                <a:schemeClr val="accent1"/>
              </a:solidFill>
            </a:endParaRPr>
          </a:p>
        </p:txBody>
      </p:sp>
      <p:sp>
        <p:nvSpPr>
          <p:cNvPr id="15110" name="TextBox 15109"/>
          <p:cNvSpPr txBox="1"/>
          <p:nvPr>
            <p:custDataLst>
              <p:tags r:id="rId67"/>
            </p:custDataLst>
          </p:nvPr>
        </p:nvSpPr>
        <p:spPr>
          <a:xfrm>
            <a:off x="4340267" y="1609254"/>
            <a:ext cx="3503780" cy="2438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6/20 - 12/26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65221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JSZW5kZXJpbmdPcHRpb25zIjp7Ik1pbGVzdG9uZXNPdmVybGFwcGluZ0hhbmRsaW5nT3B0aW9ucyI6MiwiVGFza3NXaXRoVGl0bGVzTG9uZ2VyVGhhblRoZVRhc2tTaGFwZURldGVjdGVkIjpmYWxzZX0sIlJlbmRlcmluZ01hcCI6eyJNaWxlc3RvbmVzIjpbeyJNaWxlc3RvbmVJZCI6ImJmMDcyNTA3LWQ0ZGMtNDFhYi1iZGJjLWJkYjZiNjhlMzM3NiIsIlRpdGxlU2hhcGVOYW1lIjoiVGV4dEJveCAxNDk5MiIsIkRhdGVTaGFwZU5hbWUiOiJUZXh0Qm94IDE0OTk0IiwiTWFya2VyU2hhcGVOYW1lIjoiUm91bmRlZCBSZWN0YW5nbGUgMTQ5ODkiLCJDb25uZWN0b3JTaGFwZU5hbWUiOiJTdHJhaWdodCBDb25uZWN0b3IgMTQ5OTYifSx7Ik1pbGVzdG9uZUlkIjoiNWE5MDA1NGUtNWExNy00NTUyLTk0MjktOWY2MmM1MTU3NWMyIiwiVGl0bGVTaGFwZU5hbWUiOiJUZXh0Qm94IDE1MDAxIiwiRGF0ZVNoYXBlTmFtZSI6IlRleHRCb3ggMTUwMDMiLCJNYXJrZXJTaGFwZU5hbWUiOiJSb3VuZGVkIFJlY3RhbmdsZSAxNDk5OCIsIkNvbm5lY3RvclNoYXBlTmFtZSI6IlN0cmFpZ2h0IENvbm5lY3RvciAxNTAwNSJ9LHsiTWlsZXN0b25lSWQiOiIwMmRiMGExMC1jZTY5LTRmNGQtOWMyYS1mZWRmZjk5YTQ0Y2IiLCJUaXRsZVNoYXBlTmFtZSI6IlRleHRCb3ggMTUwMTAiLCJEYXRlU2hhcGVOYW1lIjoiVGV4dEJveCAxNTAxMiIsIk1hcmtlclNoYXBlTmFtZSI6IlJvdW5kZWQgUmVjdGFuZ2xlIDE1MDA3IiwiQ29ubmVjdG9yU2hhcGVOYW1lIjoiU3RyYWlnaHQgQ29ubmVjdG9yIDE1MDE0In0seyJNaWxlc3RvbmVJZCI6IjhmMjRjM2Y3LWIyZTEtNDhhYy1hZWMxLTNkMDI0M2I3OTQ0ZCIsIlRpdGxlU2hhcGVOYW1lIjoiVGV4dEJveCAxNTAxOSIsIkRhdGVTaGFwZU5hbWUiOiJUZXh0Qm94IDE1MDIxIiwiTWFya2VyU2hhcGVOYW1lIjoiUm91bmRlZCBSZWN0YW5nbGUgMTUwMTYiLCJDb25uZWN0b3JTaGFwZU5hbWUiOiJTdHJhaWdodCBDb25uZWN0b3IgMTUwMjMifSx7Ik1pbGVzdG9uZUlkIjoiNjY3OTAwNmUtZmZmNi00YmQ2LTgxNDgtMDI4MzAzNjM0NmNhIiwiVGl0bGVTaGFwZU5hbWUiOiJUZXh0Qm94IDE1MDI4IiwiRGF0ZVNoYXBlTmFtZSI6IlRleHRCb3ggMTUwMzAiLCJNYXJrZXJTaGFwZU5hbWUiOiJSb3VuZGVkIFJlY3RhbmdsZSAxNTAyNSIsIkNvbm5lY3RvclNoYXBlTmFtZSI6IlN0cmFpZ2h0IENvbm5lY3RvciAxNTAzMiJ9XSwiVGFza3MiOlt7IlRhc2tJZCI6Ijg5OWI2M2IwLWYwMjktNDA2MC1hZTMxLTEyYjRiN2NjZTRkMiIsIlRpdGxlU2hhcGVOYW1lIjoiVGV4dEJveCAxNTAzOCIsIkR1cmF0aW9uVGV4dFNoYXBlTmFtZSI6bnVsbCwiU2VnbWVudFNoYXBlTmFtZSI6IlJvdW5kZWQgUmVjdGFuZ2xlIDE1MDM2IiwiVmVydGljYWxMZWZ0Q29ubmVjdG9yU2hhcGVOYW1lIjoiU3RyYWlnaHQgQ29ubmVjdG9yIDE1MDQ4IiwiVmVydGljYWxSaWdodENvbm5lY3RvclNoYXBlTmFtZSI6IlN0cmFpZ2h0IENvbm5lY3RvciAxNTA1MCIsIkhvcml6b250YWxDb25uZWN0b3JTaGFwZU5hbWUiOiJTdHJhaWdodCBDb25uZWN0b3IgMTUwNDYiLCJMZWZ0RGF0ZVNoYXBlTmFtZSI6IlRleHRCb3ggMTUwNDEiLCJSaWdodERhdGVTaGFwZU5hbWUiOiJUZXh0Qm94IDE1MDQzIn0seyJUYXNrSWQiOiJiYjg1MDgyYi05NjY3LTQ0NTAtYmU1Ni00NDc1NTE4ZDQwYjUiLCJUaXRsZVNoYXBlTmFtZSI6IlRleHRCb3ggMTUwNTUiLCJEdXJhdGlvblRleHRTaGFwZU5hbWUiOm51bGwsIlNlZ21lbnRTaGFwZU5hbWUiOiJSb3VuZGVkIFJlY3RhbmdsZSAxNTA1MyIsIlZlcnRpY2FsTGVmdENvbm5lY3RvclNoYXBlTmFtZSI6IlN0cmFpZ2h0IENvbm5lY3RvciAxNTA2NSIsIlZlcnRpY2FsUmlnaHRDb25uZWN0b3JTaGFwZU5hbWUiOiJTdHJhaWdodCBDb25uZWN0b3IgMTUwNjciLCJIb3Jpem9udGFsQ29ubmVjdG9yU2hhcGVOYW1lIjoiU3RyYWlnaHQgQ29ubmVjdG9yIDE1MDYzIiwiTGVmdERhdGVTaGFwZU5hbWUiOiJUZXh0Qm94IDE1MDU4IiwiUmlnaHREYXRlU2hhcGVOYW1lIjoiVGV4dEJveCAxNTA2MCJ9LHsiVGFza0lkIjoiMTE0YmE5NjctODhjOS00MWJkLThlMTEtMGYwZDdhMDVmODAwIiwiVGl0bGVTaGFwZU5hbWUiOiJUZXh0Qm94IDE1MDcyIiwiRHVyYXRpb25UZXh0U2hhcGVOYW1lIjpudWxsLCJTZWdtZW50U2hhcGVOYW1lIjoiUm91bmRlZCBSZWN0YW5nbGUgMTUwNzAiLCJWZXJ0aWNhbExlZnRDb25uZWN0b3JTaGFwZU5hbWUiOiJTdHJhaWdodCBDb25uZWN0b3IgMTUwODIiLCJWZXJ0aWNhbFJpZ2h0Q29ubmVjdG9yU2hhcGVOYW1lIjoiU3RyYWlnaHQgQ29ubmVjdG9yIDE1MDg0IiwiSG9yaXpvbnRhbENvbm5lY3RvclNoYXBlTmFtZSI6IlN0cmFpZ2h0IENvbm5lY3RvciAxNTA4MCIsIkxlZnREYXRlU2hhcGVOYW1lIjoiVGV4dEJveCAxNTA3NSIsIlJpZ2h0RGF0ZVNoYXBlTmFtZSI6IlRleHRCb3ggMTUwNzcifSx7IlRhc2tJZCI6IjAwMTFkYzY3LTU5ZjctNDQ0Yy1hYTU5LWQ4Nzk3OGUxNjdkNyIsIlRpdGxlU2hhcGVOYW1lIjoiVGV4dEJveCAxNTA4OSIsIkR1cmF0aW9uVGV4dFNoYXBlTmFtZSI6bnVsbCwiU2VnbWVudFNoYXBlTmFtZSI6IlJvdW5kZWQgUmVjdGFuZ2xlIDE1MDg3IiwiVmVydGljYWxMZWZ0Q29ubmVjdG9yU2hhcGVOYW1lIjoiU3RyYWlnaHQgQ29ubmVjdG9yIDE1MDk5IiwiVmVydGljYWxSaWdodENvbm5lY3RvclNoYXBlTmFtZSI6IlN0cmFpZ2h0IENvbm5lY3RvciAxNTEwMSIsIkhvcml6b250YWxDb25uZWN0b3JTaGFwZU5hbWUiOiJTdHJhaWdodCBDb25uZWN0b3IgMTUwOTciLCJMZWZ0RGF0ZVNoYXBlTmFtZSI6IlRleHRCb3ggMTUwOTIiLCJSaWdodERhdGVTaGFwZU5hbWUiOiJUZXh0Qm94IDE1MDk0In0seyJUYXNrSWQiOiJhNmQ1ZGY0YS1mMWJiLTRhOTAtYWM3MC0xOThkYWFiOGFkMGMiLCJUaXRsZVNoYXBlTmFtZSI6IlRleHRCb3ggMTUxMDYiLCJEdXJhdGlvblRleHRTaGFwZU5hbWUiOm51bGwsIlNlZ21lbnRTaGFwZU5hbWUiOiJSb3VuZGVkIFJlY3RhbmdsZSAxNTEwNCIsIlZlcnRpY2FsTGVmdENvbm5lY3RvclNoYXBlTmFtZSI6IlN0cmFpZ2h0IENvbm5lY3RvciAxNTExNiIsIlZlcnRpY2FsUmlnaHRDb25uZWN0b3JTaGFwZU5hbWUiOiJTdHJhaWdodCBDb25uZWN0b3IgMTUxMTgiLCJIb3Jpem9udGFsQ29ubmVjdG9yU2hhcGVOYW1lIjoiU3RyYWlnaHQgQ29ubmVjdG9yIDE1MTE0IiwiTGVmdERhdGVTaGFwZU5hbWUiOiJUZXh0Qm94IDE1MTA5IiwiUmlnaHREYXRlU2hhcGVOYW1lIjoiVGV4dEJveCAxNTExMSJ9XSwiVGltZWJhbmQiOnsiRWxhcHNlZFRpbWVTaGFwZU5hbWUiOiJSb3VuZGVkIFJlY3RhbmdsZSAxNDk4NCIsIlRvZGF5TWFya2VyU2hhcGVOYW1lIjoiSXNvc2NlbGVzIFRyaWFuZ2xlIDE0OTg2IiwiVG9kYXlNYXJrZXJUZXh0U2hhcGVOYW1lIjoiVGV4dEJveCAxNDk4NyIsIlJpZ2h0RW5kQ2Fwc1NoYXBlTmFtZSI6bnVsbCwiTGVmdEVuZENhcHNTaGFwZU5hbWUiOm51bGwsIkVsYXBzZWRSZWN0YW5nbGVTaGFwZU5hbWUiOm51bGwsIlNlZ21lbnRTaGFwZXNOYW1lcyI6WyJSb3VuZGVkIFJlY3RhbmdsZSAxNDk3MSIsIlRleHRCb3ggMTQ5NzMiLCJTdHJhaWdodCBDb25uZWN0b3IgMTQ5NzUiLCJUZXh0Qm94IDE0OTc2IiwiU3RyYWlnaHQgQ29ubmVjdG9yIDE0OTc4IiwiVGV4dEJveCAxNDk3OSIsIlN0cmFpZ2h0IENvbm5lY3RvciAxNDk4MSIsIlRleHRCb3ggMTQ5ODIiXX19LCJFZGl0aW9uIjoxLCJJc1BsdXNFZGl0aW9uIjp0cnVlLCJDdWx0dXJlSW5mb05hbWUiOiJlbi1VUyIsIlZlcnNpb24iOiIyLjIuMC4wIiwiTWlsZXN0b25lcyI6W3siRGF0ZUZvcm1hdCI6eyJGb3JtYXRTdHJpbmciOiJNL2QveXkiLCJTZXBhcmF0b3IiOiIvIiwiVXNlSW50ZXJuYXRpb25hbERhdGVGb3JtYXQiOmZhbHNlfSwiSW50ZXJuYWxJZCI6IjY2NzkwMDZlLWZmZjYtNGJkNi04MTQ4LTAyODMwMzYzNDZjYSIsIlRpdGxlTGVmdCI6ODEuODUyOTEsIlRpdGxlVG9wIjo0ODAuNTcwMTYsIlRpdGxlSGVpZ2h0IjozOC43NzUwNCwiVGl0bGVUb3BJc0N1c3RvbSI6dHJ1ZSwiVGl0bGVXaWR0aCI6MTA4LjE1ODM0OCwiQ29sb3IiOiIyMzQsIDIyOSwgMjM1IiwiVXRjRGF0ZSI6IjIwMTMtMDEtMzBUMDA6MDA6MDBaIiwiVGl0bGUiOiJNaWxlc3RvbmUgMSBIZXJlIiwiU3R5bGUiOjQsIkJlbG93VGltZWJhbmQiOnRydWUsIkN1c3RvbVNldHRpbmdzIjp7IklzRGF0ZVZpc2libGUiOnRydWUsIlRpdGxlRm9udFNldHRpbmdzIjp7IkZvbnRTaXplIjoyMCwiRm9udE5hbWUiOiJMZWVsYXdhZGVlIiwiSXNCb2xkIjpmYWxzZSwiSXNJdGFsaWMiOmZhbHNlLCJJc1VuZGVybGluZWQiOmZhbHNlLCJGb3JlZ3JvdW5kQ29sb3IiOiIxMDIsIDk0LCAxODQifSwiRGF0ZUZvbnRTZXR0aW5ncyI6eyJGb250U2l6ZSI6MTQsIkZvbnROYW1lIjoiTGVlbGF3YWRlZSIsIklzQm9sZCI6ZmFsc2UsIklzSXRhbGljIjpmYWxzZSwiSXNVbmRlcmxpbmVkIjpmYWxzZSwiRm9yZWdyb3VuZENvbG9yIjoiMTQ2LCAzOSwgMTQzIn0sIkNvbm5lY3RvclNldHRpbmdzIjp7IkNvbG9yIjoiMjM0LCAyMjksIDIzNSIsIklzVmlzaWJsZSI6ZmFsc2UsIkxpbmVXZWlnaHQiOjAuMX19LCJIaWRlRGF0ZSI6ZmFsc2UsIlNoYXBlVG9wIjo3NzAuNDM3NSwiUXVpY2tTaGFwZVNpemUiOjF9LHsiRGF0ZUZvcm1hdCI6eyJGb3JtYXRTdHJpbmciOiJNL2QveXkiLCJTZXBhcmF0b3IiOiIvIiwiVXNlSW50ZXJuYXRpb25hbERhdGVGb3JtYXQiOmZhbHNlfSwiSW50ZXJuYWxJZCI6IjhmMjRjM2Y3LWIyZTEtNDhhYy1hZWMxLTNkMDI0M2I3OTQ0ZCIsIlRpdGxlTGVmdCI6MTgxLjA0NzA4OSwiVGl0bGVUb3AiOjQ2Ni43OTg0MzEsIlRpdGxlSGVpZ2h0IjozOC43NzUwNCwiVGl0bGVUb3BJc0N1c3RvbSI6dHJ1ZSwiVGl0bGVXaWR0aCI6MTExLjIxMjEyOCwiQ29sb3IiOiIyNTUsIDI1NSwgMjU1IiwiVXRjRGF0ZSI6IjIwMTMtMDQtMDlUMDA6MDA6MDBaIiwiVGl0bGUiOiJNaWxlc3RvbmUgMiBIZXJlIiwiU3R5bGUiOjQsIkJlbG93VGltZWJhbmQiOnRydWUsIkN1c3RvbVNldHRpbmdzIjp7IklzRGF0ZVZpc2libGUiOnRydWUsIlRpdGxlRm9udFNldHRpbmdzIjp7IkZvbnRTaXplIjoyMCwiRm9udE5hbWUiOiJMZWVsYXdhZGVlIiwiSXNCb2xkIjpmYWxzZSwiSXNJdGFsaWMiOmZhbHNlLCJJc1VuZGVybGluZWQiOmZhbHNlLCJGb3JlZ3JvdW5kQ29sb3IiOiIxMDIsIDk0LCAxODQifSwiRGF0ZUZvbnRTZXR0aW5ncyI6eyJGb250U2l6ZSI6MTQsIkZvbnROYW1lIjoiTGVlbGF3YWRlZSIsIklzQm9sZCI6ZmFsc2UsIklzSXRhbGljIjpmYWxzZSwiSXNVbmRlcmxpbmVkIjpmYWxzZSwiRm9yZWdyb3VuZENvbG9yIjoiMTQ2LCAzOSwgMTQzIn0sIkNvbm5lY3RvclNldHRpbmdzIjp7IkNvbG9yIjoiMjU1LCAyNTUsIDI1NSIsIklzVmlzaWJsZSI6ZmFsc2UsIkxpbmVXZWlnaHQiOjAuMX19LCJIaWRlRGF0ZSI6ZmFsc2UsIlNoYXBlVG9wIjo3NzAuNDM3NSwiUXVpY2tTaGFwZVNpemUiOjF9LHsiRGF0ZUZvcm1hdCI6eyJGb3JtYXRTdHJpbmciOiJNL2QveXkiLCJTZXBhcmF0b3IiOiIvIiwiVXNlSW50ZXJuYXRpb25hbERhdGVGb3JtYXQiOmZhbHNlfSwiSW50ZXJuYWxJZCI6IjAyZGIwYTEwLWNlNjktNGY0ZC05YzJhLWZlZGZmOTlhNDRjYiIsIlRpdGxlTGVmdCI6Mjk0LjkwNTc2MiwiVGl0bGVUb3AiOjQ4MC41NzAxNiwiVGl0bGVIZWlnaHQiOjM4Ljc3NTA0LCJUaXRsZVRvcElzQ3VzdG9tIjp0cnVlLCJUaXRsZVdpZHRoIjoxMTEuMjEyMTI4LCJDb2xvciI6IjI1NSwgMjU1LCAyNTUiLCJVdGNEYXRlIjoiMjAxMy0wNi0yNlQwMDowMDowMFoiLCJUaXRsZSI6Ik1pbGVzdG9uZSAzIEhlcmUiLCJTdHlsZSI6NCwiQmVsb3dUaW1lYmFuZCI6dHJ1ZSwiQ3VzdG9tU2V0dGluZ3MiOnsiSXNEYXRlVmlzaWJsZSI6dHJ1ZSwiVGl0bGVGb250U2V0dGluZ3MiOnsiRm9udFNpemUiOjIwLCJGb250TmFtZSI6IkxlZWxhd2FkZWUiLCJJc0JvbGQiOmZhbHNlLCJJc0l0YWxpYyI6ZmFsc2UsIklzVW5kZXJsaW5lZCI6ZmFsc2UsIkZvcmVncm91bmRDb2xvciI6IjEwMiwgOTQsIDE4NCJ9LCJEYXRlRm9udFNldHRpbmdzIjp7IkZvbnRTaXplIjoxNCwiRm9udE5hbWUiOiJMZWVsYXdhZGVlIiwiSXNCb2xkIjpmYWxzZSwiSXNJdGFsaWMiOmZhbHNlLCJJc1VuZGVybGluZWQiOmZhbHNlLCJGb3JlZ3JvdW5kQ29sb3IiOiIxNDYsIDM5LCAxNDMifSwiQ29ubmVjdG9yU2V0dGluZ3MiOnsiQ29sb3IiOiIyNTUsIDI1NSwgMjU1IiwiSXNWaXNpYmxlIjpmYWxzZSwiTGluZVdlaWdodCI6MC4xfX0sIkhpZGVEYXRlIjpmYWxzZSwiU2hhcGVUb3AiOjc3MC40Mzc1LCJRdWlja1NoYXBlU2l6ZSI6MX0seyJEYXRlRm9ybWF0Ijp7IkZvcm1hdFN0cmluZyI6Ik0vZC95eSIsIlNlcGFyYXRvciI6Ii8iLCJVc2VJbnRlcm5hdGlvbmFsRGF0ZUZvcm1hdCI6ZmFsc2V9LCJJbnRlcm5hbElkIjoiNWE5MDA1NGUtNWExNy00NTUyLTk0MjktOWY2MmM1MTU3NWMyIiwiVGl0bGVMZWZ0Ijo0MDcuMzA0NjU3LCJUaXRsZVRvcCI6NDY2Ljc5ODQzMSwiVGl0bGVIZWlnaHQiOjM4Ljc3NTA0LCJUaXRsZVRvcElzQ3VzdG9tIjp0cnVlLCJUaXRsZVdpZHRoIjoxMTEuMjEyMTI4LCJDb2xvciI6IjI1NSwgMjU1LCAyNTUiLCJVdGNEYXRlIjoiMjAxMy0wOS0xMVQwMDowMDowMFoiLCJUaXRsZSI6Ik1pbGVzdG9uZSA0IEhlcmUiLCJTdHlsZSI6NCwiQmVsb3dUaW1lYmFuZCI6dHJ1ZSwiQ3VzdG9tU2V0dGluZ3MiOnsiSXNEYXRlVmlzaWJsZSI6dHJ1ZSwiVGl0bGVGb250U2V0dGluZ3MiOnsiRm9udFNpemUiOjIwLCJGb250TmFtZSI6IkxlZWxhd2FkZWUiLCJJc0JvbGQiOmZhbHNlLCJJc0l0YWxpYyI6ZmFsc2UsIklzVW5kZXJsaW5lZCI6ZmFsc2UsIkZvcmVncm91bmRDb2xvciI6IjEwMiwgOTQsIDE4NCJ9LCJEYXRlRm9udFNldHRpbmdzIjp7IkZvbnRTaXplIjoxNCwiRm9udE5hbWUiOiJMZWVsYXdhZGVlIiwiSXNCb2xkIjpmYWxzZSwiSXNJdGFsaWMiOmZhbHNlLCJJc1VuZGVybGluZWQiOmZhbHNlLCJGb3JlZ3JvdW5kQ29sb3IiOiIxNDYsIDM5LCAxNDMifSwiQ29ubmVjdG9yU2V0dGluZ3MiOnsiQ29sb3IiOiIyNTUsIDI1NSwgMjU1IiwiSXNWaXNpYmxlIjpmYWxzZSwiTGluZVdlaWdodCI6MC4xfX0sIkhpZGVEYXRlIjpmYWxzZSwiU2hhcGVUb3AiOjc3MC40Mzc1LCJRdWlja1NoYXBlU2l6ZSI6MX0seyJEYXRlRm9ybWF0Ijp7IkZvcm1hdFN0cmluZyI6Ik0vZC95eSIsIlNlcGFyYXRvciI6Ii8iLCJVc2VJbnRlcm5hdGlvbmFsRGF0ZUZvcm1hdCI6ZmFsc2V9LCJJbnRlcm5hbElkIjoiYmYwNzI1MDctZDRkYy00MWFiLWJkYmMtYmRiNmI2OGUzMzc2IiwiVGl0bGVMZWZ0Ijo1MjEuMTYzMiwiVGl0bGVUb3AiOjQ4Mi4xOTI5LCJUaXRsZUhlaWdodCI6MzguNzc1MDQsIlRpdGxlVG9wSXNDdXN0b20iOnRydWUsIlRpdGxlV2lkdGgiOjExMS4yMTIxMjgsIkNvbG9yIjoiMjU1LCAyNTUsIDI1NSIsIlV0Y0RhdGUiOiIyMDEzLTExLTI4VDAwOjAwOjAwWiIsIlRpdGxlIjoiTWlsZXN0b25lIDUgSGVyZSIsIlN0eWxlIjo0LCJCZWxvd1RpbWViYW5kIjp0cnVlLCJDdXN0b21TZXR0aW5ncyI6eyJJc0RhdGVWaXNpYmxlIjp0cnVlLCJUaXRsZUZvbnRTZXR0aW5ncyI6eyJGb250U2l6ZSI6MjAsIkZvbnROYW1lIjoiTGVlbGF3YWRlZSIsIklzQm9sZCI6ZmFsc2UsIklzSXRhbGljIjpmYWxzZSwiSXNVbmRlcmxpbmVkIjpmYWxzZSwiRm9yZWdyb3VuZENvbG9yIjoiMTAyLCA5NCwgMTg0In0sIkRhdGVGb250U2V0dGluZ3MiOnsiRm9udFNpemUiOjE0LCJGb250TmFtZSI6IkxlZWxhd2FkZWUiLCJJc0JvbGQiOmZhbHNlLCJJc0l0YWxpYyI6ZmFsc2UsIklzVW5kZXJsaW5lZCI6ZmFsc2UsIkZvcmVncm91bmRDb2xvciI6IjE0NiwgMzksIDE0MyJ9LCJDb25uZWN0b3JTZXR0aW5ncyI6eyJDb2xvciI6IjI1NSwgMjU1LCAyNTUiLCJJc1Zpc2libGUiOmZhbHNlLCJMaW5lV2VpZ2h0IjowLjF9fSwiSGlkZURhdGUiOmZhbHNlLCJTaGFwZVRvcCI6NzcwLjQzNzUsIlF1aWNrU2hhcGVTaXplIjoxfV0sIlRpbWVMaW5lVHlwZSI6NCwiVGFza3MiOlt7IkR1cmF0aW9uVmFsdWUiOjI3LjAsIkR1cmF0aW9uRm9ybWF0IjowLCJJbnRlcm5hbElkIjoiYTZkNWRmNGEtZjFiYi00YTkwLWFjNzAtMTk4ZGFhYjhhZDBjIiwiSW5kZXgiOjEsIkNvbG9yIjoiMjM0LCAyMjksIDIzNSIsIlV0Y1N0YXJ0RGF0ZSI6IjIwMTMtMDYtMjBUMDA6MDA6MDBaIiwiVXRjRW5kRGF0ZSI6IjIwMTMtMTItMjZUMDA6MDA6MDBaIiwiVGl0bGUiOiJUYXNrIDEiLCJTaGFwZSI6MiwiQ3VzdG9tU2V0dGluZ3MiOnsiVGl0bGVXaWR0aCI6bnVsbCwiVGl0bGVGb250U2V0dGluZ3MiOnsiRm9udFNpemUiOjIwLCJGb250TmFtZSI6IkxlZWxhd2FkZWUiLCJJc0JvbGQiOmZhbHNlLCJJc0l0YWxpYyI6ZmFsc2UsIklzVW5kZXJsaW5lZCI6ZmFsc2UsIkZvcmVncm91bmRDb2xvciI6IjI1MCwgMTE1LCAyNiJ9LCJTdGFydERhdGVGb250U2V0dGluZ3MiOnsiRm9udFNpemUiOjE2LCJGb250TmFtZSI6IkNhbGlicmkiLCJJc0JvbGQiOmZhbHNlLCJJc0l0YWxpYyI6ZmFsc2UsIklzVW5kZXJsaW5lZCI6ZmFsc2UsIkZvcmVncm91bmRDb2xvciI6IjE0NiwgMzksIDE0MyJ9LCJFbmREYXRlRm9udFNldHRpbmdzIjp7IkZvbnRTaXplIjoxNiwiRm9udE5hbWUiOiJDYWxpYnJpIiwiSXNCb2xkIjpmYWxzZSwiSXNJdGFsaWMiOmZhbHNlLCJJc1VuZGVybGluZWQiOmZhbHNlLCJGb3JlZ3JvdW5kQ29sb3IiOiIxNDYsIDM5LCAxNDMifSwiRHVyYXRpb25Gb250U2V0dGluZ3MiOnsiRm9udFNpemUiOjEwLCJGb250TmFtZSI6IkNhbGlicmkiLCJJc0JvbGQiOmZhbHNlLCJJc0l0YWxpYyI6ZmFsc2UsIklzVW5kZXJsaW5lZCI6ZmFsc2UsIkZvcmVncm91bmRDb2xvciI6IjIzNywgMTI1LCA0OSJ9LCJUYXNrc1NwYWNpbmciOjEwLCJTaGFwZUhlaWdodCI6MjIuMCwiVmVydGljYWxDb25uZWN0b3JTZXR0aW5ncyI6eyJDb2xvciI6IjkxLCAxNTUsIDIxMyIsIklzVmlzaWJsZSI6ZmFsc2UsIkxpbmVXZWlnaHQiOjAuMH0sIkhvcml6b250YWxDb25uZWN0b3JTZXR0aW5ncyI6eyJDb2xvciI6IjIwNCwgMjA0LCAyMDQiLCJJc1Zpc2libGUiOmZhbHNlLCJMaW5lV2VpZ2h0IjowLjB9LCJTbWFydFRpdGxlRm9yZWdyb3VuZCI6IldoaXRlIiwiU21hcnRUaXRsZUZvcmVncm91bmRJc0FjdGl2ZSI6ZmFsc2UsIlNtYXJ0RHVyYXRpb25Gb3JlZ3JvdW5kIjoiMjM3LCAxMjUsIDQ5IiwiU21hcnREdXJhdGlvbkZvcmVncm91bmRJc0FjdGl2ZSI6ZmFsc2UsIlNtYXJ0RGF0ZUZvcmVncm91bmQiOiIwLCAwLCAwIiwiU21hcnREYXRlRm9yZWdyb3VuZElzQWN0aXZlIjpmYWxzZSwiSW5jbHVkZU5vbldvcmtpbmdEYXlzSW5EdXJhdGlvbiI6ZmFsc2UsIldvcmtpbmdEYXlzIjoxfSwiVGFza0RhdGVQb3NpdGlvbiI6NCwiVGFza1RpdGxlUG9zaXRpb24iOjEsIlRhc2tEdXJhdGlvblBvc2l0aW9uIjoyLCJUYXNrVGl0bGVJc1dpZGVyIjpmYWxzZSwiRGF0ZUZvcm1hdCI6eyJGb3JtYXRTdHJpbmciOiJNL2QiLCJTZXBhcmF0b3IiOiIvIiwiVXNlSW50ZXJuYXRpb25hbERhdGVGb3JtYXQiOmZhbHNlfX0seyJEdXJhdGlvblZhbHVlIjoyOC4wLCJEdXJhdGlvbkZvcm1hdCI6MCwiSW50ZXJuYWxJZCI6IjAwMTFkYzY3LTU5ZjctNDQ0Yy1hYTU5LWQ4Nzk3OGUxNjdkNyIsIkluZGV4IjoyLCJDb2xvciI6IjIzNCwgMjI5LCAyMzUiLCJVdGNTdGFydERhdGUiOiIyMDEzLTAzLTI1VDAwOjAwOjAwWiIsIlV0Y0VuZERhdGUiOiIyMDEzLTEwLTAxVDAwOjAwOjAwWiIsIlRpdGxlIjoiVGFzayAyIiwiU2hhcGUiOjIsIkN1c3RvbVNldHRpbmdzIjp7IlRpdGxlV2lkdGgiOm51bGwsIlRpdGxlRm9udFNldHRpbmdzIjp7IkZvbnRTaXplIjoyMCwiRm9udE5hbWUiOiJMZWVsYXdhZGVlIiwiSXNCb2xkIjpmYWxzZSwiSXNJdGFsaWMiOmZhbHNlLCJJc1VuZGVybGluZWQiOmZhbHNlLCJGb3JlZ3JvdW5kQ29sb3IiOiIyNTAsIDExNSwgMjYifSwiU3RhcnREYXRlRm9udFNldHRpbmdzIjp7IkZvbnRTaXplIjoxNiwiRm9udE5hbWUiOiJDYWxpYnJpIiwiSXNCb2xkIjpmYWxzZSwiSXNJdGFsaWMiOmZhbHNlLCJJc1VuZGVybGluZWQiOmZhbHNlLCJGb3JlZ3JvdW5kQ29sb3IiOiIxNDYsIDM5LCAxNDMifSwiRW5kRGF0ZUZvbnRTZXR0aW5ncyI6eyJGb250U2l6ZSI6MTYsIkZvbnROYW1lIjoiQ2FsaWJyaSIsIklzQm9sZCI6ZmFsc2UsIklzSXRhbGljIjpmYWxzZSwiSXNVbmRlcmxpbmVkIjpmYWxzZSwiRm9yZWdyb3VuZENvbG9yIjoiMTQ2LCAzOSwgMTQzIn0sIkR1cmF0aW9uRm9udFNldHRpbmdzIjp7IkZvbnRTaXplIjoxMCwiRm9udE5hbWUiOiJDYWxpYnJpIiwiSXNCb2xkIjpmYWxzZSwiSXNJdGFsaWMiOmZhbHNlLCJJc1VuZGVybGluZWQiOmZhbHNlLCJGb3JlZ3JvdW5kQ29sb3IiOiIyMzcsIDEyNSwgNDkifSwiVGFza3NTcGFjaW5nIjoxMCwiU2hhcGVIZWlnaHQiOjIyLjAsIlZlcnRpY2FsQ29ubmVjdG9yU2V0dGluZ3MiOnsiQ29sb3IiOiI5MSwgMTU1LCAyMTM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jIzNywgMTI1LCA0OSIsIlNtYXJ0RHVyYXRpb25Gb3JlZ3JvdW5kSXNBY3RpdmUiOmZhbHNlLCJTbWFydERhdGVGb3JlZ3JvdW5kIjoiMCwgMCwgMCIsIlNtYXJ0RGF0ZUZvcmVncm91bmRJc0FjdGl2ZSI6ZmFsc2UsIkluY2x1ZGVOb25Xb3JraW5nRGF5c0luRHVyYXRpb24iOmZhbHNlLCJXb3JraW5nRGF5cyI6MX0sIlRhc2tEYXRlUG9zaXRpb24iOjQsIlRhc2tUaXRsZVBvc2l0aW9uIjoxLCJUYXNrRHVyYXRpb25Qb3NpdGlvbiI6MiwiVGFza1RpdGxlSXNXaWRlciI6ZmFsc2UsIkRhdGVGb3JtYXQiOnsiRm9ybWF0U3RyaW5nIjoiTS9kIiwiU2VwYXJhdG9yIjoiLyIsIlVzZUludGVybmF0aW9uYWxEYXRlRm9ybWF0IjpmYWxzZX19LHsiRHVyYXRpb25WYWx1ZSI6MTMuMCwiRHVyYXRpb25Gb3JtYXQiOjAsIkludGVybmFsSWQiOiIxMTRiYTk2Ny04OGM5LTQxYmQtOGUxMS0wZjBkN2EwNWY4MDAiLCJJbmRleCI6MywiQ29sb3IiOiIyMzQsIDIyOSwgMjM1IiwiVXRjU3RhcnREYXRlIjoiMjAxMy0wMy0xNFQwMDowMDowMFoiLCJVdGNFbmREYXRlIjoiMjAxMy0wNi0xMlQwMDowMDowMFoiLCJUaXRsZSI6IlRhc2sgMyIsIlNoYXBlIjoyLCJDdXN0b21TZXR0aW5ncyI6eyJUaXRsZVdpZHRoIjpudWxsLCJUaXRsZUZvbnRTZXR0aW5ncyI6eyJGb250U2l6ZSI6MjAsIkZvbnROYW1lIjoiTGVlbGF3YWRlZSIsIklzQm9sZCI6ZmFsc2UsIklzSXRhbGljIjpmYWxzZSwiSXNVbmRlcmxpbmVkIjpmYWxzZSwiRm9yZWdyb3VuZENvbG9yIjoiMjUwLCAxMTUsIDI2In0sIlN0YXJ0RGF0ZUZvbnRTZXR0aW5ncyI6eyJGb250U2l6ZSI6MTYsIkZvbnROYW1lIjoiQ2FsaWJyaSIsIklzQm9sZCI6ZmFsc2UsIklzSXRhbGljIjpmYWxzZSwiSXNVbmRlcmxpbmVkIjpmYWxzZSwiRm9yZWdyb3VuZENvbG9yIjoiMTQ2LCAzOSwgMTQzIn0sIkVuZERhdGVGb250U2V0dGluZ3MiOnsiRm9udFNpemUiOjE2LCJGb250TmFtZSI6IkNhbGlicmkiLCJJc0JvbGQiOmZhbHNlLCJJc0l0YWxpYyI6ZmFsc2UsIklzVW5kZXJsaW5lZCI6ZmFsc2UsIkZvcmVncm91bmRDb2xvciI6IjE0NiwgMzksIDE0MyJ9LCJEdXJhdGlvbkZvbnRTZXR0aW5ncyI6eyJGb250U2l6ZSI6MTAsIkZvbnROYW1lIjoiQ2FsaWJyaSIsIklzQm9sZCI6ZmFsc2UsIklzSXRhbGljIjpmYWxzZSwiSXNVbmRlcmxpbmVkIjpmYWxzZSwiRm9yZWdyb3VuZENvbG9yIjoiMjM3LCAxMjUsIDQ5In0sIlRhc2tzU3BhY2luZyI6MTAsIlNoYXBlSGVpZ2h0IjoyMi4wLCJWZXJ0aWNhbENvbm5lY3RvclNldHRpbmdzIjp7IkNvbG9yIjoiOTEsIDE1NSwgMjEzIiwiSXNWaXNpYmxlIjpmYWxzZSwiTGluZVdlaWdodCI6MC4wfSwiSG9yaXpvbnRhbENvbm5lY3RvclNldHRpbmdzIjp7IkNvbG9yIjoiMjA0LCAyMDQsIDIwNCIsIklzVmlzaWJsZSI6ZmFsc2UsIkxpbmVXZWlnaHQiOjAuMH0sIlNtYXJ0VGl0bGVGb3JlZ3JvdW5kIjoiV2hpdGUiLCJTbWFydFRpdGxlRm9yZWdyb3VuZElzQWN0aXZlIjpmYWxzZSwiU21hcnREdXJhdGlvbkZvcmVncm91bmQiOiIyMzcsIDEyNSwgNDkiLCJTbWFydER1cmF0aW9uRm9yZWdyb3VuZElzQWN0aXZlIjpmYWxzZSwiU21hcnREYXRlRm9yZWdyb3VuZCI6IjAsIDAsIDAiLCJTbWFydERhdGVGb3JlZ3JvdW5kSXNBY3RpdmUiOmZhbHNlLCJJbmNsdWRlTm9uV29ya2luZ0RheXNJbkR1cmF0aW9uIjpmYWxzZSwiV29ya2luZ0RheXMiOjF9LCJUYXNrRGF0ZVBvc2l0aW9uIjo0LCJUYXNrVGl0bGVQb3NpdGlvbiI6MSwiVGFza0R1cmF0aW9uUG9zaXRpb24iOjIsIlRhc2tUaXRsZUlzV2lkZXIiOmZhbHNlLCJEYXRlRm9ybWF0Ijp7IkZvcm1hdFN0cmluZyI6Ik0vZCIsIlNlcGFyYXRvciI6Ii8iLCJVc2VJbnRlcm5hdGlvbmFsRGF0ZUZvcm1hdCI6ZmFsc2V9fSx7IkR1cmF0aW9uVmFsdWUiOjExLjAsIkR1cmF0aW9uRm9ybWF0IjowLCJJbnRlcm5hbElkIjoiYmI4NTA4MmItOTY2Ny00NDUwLWJlNTYtNDQ3NTUxOGQ0MGI1IiwiSW5kZXgiOjQsIkNvbG9yIjoiMjM0LCAyMjksIDIzNSIsIlV0Y1N0YXJ0RGF0ZSI6IjIwMTMtMDItMDJUMDA6MDA6MDBaIiwiVXRjRW5kRGF0ZSI6IjIwMTMtMDQtMTZUMDA6MDA6MDBaIiwiVGl0bGUiOiJUYXNrIDQiLCJTaGFwZSI6MiwiQ3VzdG9tU2V0dGluZ3MiOnsiVGl0bGVXaWR0aCI6bnVsbCwiVGl0bGVGb250U2V0dGluZ3MiOnsiRm9udFNpemUiOjIwLCJGb250TmFtZSI6IkxlZWxhd2FkZWUiLCJJc0JvbGQiOmZhbHNlLCJJc0l0YWxpYyI6ZmFsc2UsIklzVW5kZXJsaW5lZCI6ZmFsc2UsIkZvcmVncm91bmRDb2xvciI6IjI1MCwgMTE1LCAyNiJ9LCJTdGFydERhdGVGb250U2V0dGluZ3MiOnsiRm9udFNpemUiOjE2LCJGb250TmFtZSI6IkNhbGlicmkiLCJJc0JvbGQiOmZhbHNlLCJJc0l0YWxpYyI6ZmFsc2UsIklzVW5kZXJsaW5lZCI6ZmFsc2UsIkZvcmVncm91bmRDb2xvciI6IjE0NiwgMzksIDE0MyJ9LCJFbmREYXRlRm9udFNldHRpbmdzIjp7IkZvbnRTaXplIjoxNiwiRm9udE5hbWUiOiJDYWxpYnJpIiwiSXNCb2xkIjpmYWxzZSwiSXNJdGFsaWMiOmZhbHNlLCJJc1VuZGVybGluZWQiOmZhbHNlLCJGb3JlZ3JvdW5kQ29sb3IiOiIxNDYsIDM5LCAxNDMifSwiRHVyYXRpb25Gb250U2V0dGluZ3MiOnsiRm9udFNpemUiOjEwLCJGb250TmFtZSI6IkNhbGlicmkiLCJJc0JvbGQiOmZhbHNlLCJJc0l0YWxpYyI6ZmFsc2UsIklzVW5kZXJsaW5lZCI6ZmFsc2UsIkZvcmVncm91bmRDb2xvciI6IjIzNywgMTI1LCA0OSJ9LCJUYXNrc1NwYWNpbmciOjEwLCJTaGFwZUhlaWdodCI6MjIuMCwiVmVydGljYWxDb25uZWN0b3JTZXR0aW5ncyI6eyJDb2xvciI6IjkxLCAxNTUsIDIxMyIsIklzVmlzaWJsZSI6ZmFsc2UsIkxpbmVXZWlnaHQiOjAuMH0sIkhvcml6b250YWxDb25uZWN0b3JTZXR0aW5ncyI6eyJDb2xvciI6IjIwNCwgMjA0LCAyMDQiLCJJc1Zpc2libGUiOmZhbHNlLCJMaW5lV2VpZ2h0IjowLjB9LCJTbWFydFRpdGxlRm9yZWdyb3VuZCI6IldoaXRlIiwiU21hcnRUaXRsZUZvcmVncm91bmRJc0FjdGl2ZSI6ZmFsc2UsIlNtYXJ0RHVyYXRpb25Gb3JlZ3JvdW5kIjoiMjM3LCAxMjUsIDQ5IiwiU21hcnREdXJhdGlvbkZvcmVncm91bmRJc0FjdGl2ZSI6ZmFsc2UsIlNtYXJ0RGF0ZUZvcmVncm91bmQiOiIwLCAwLCAwIiwiU21hcnREYXRlRm9yZWdyb3VuZElzQWN0aXZlIjpmYWxzZSwiSW5jbHVkZU5vbldvcmtpbmdEYXlzSW5EdXJhdGlvbiI6ZmFsc2UsIldvcmtpbmdEYXlzIjoxfSwiVGFza0RhdGVQb3NpdGlvbiI6NCwiVGFza1RpdGxlUG9zaXRpb24iOjEsIlRhc2tEdXJhdGlvblBvc2l0aW9uIjoyLCJUYXNrVGl0bGVJc1dpZGVyIjpmYWxzZSwiRGF0ZUZvcm1hdCI6eyJGb3JtYXRTdHJpbmciOiJNL2QiLCJTZXBhcmF0b3IiOiIvIiwiVXNlSW50ZXJuYXRpb25hbERhdGVGb3JtYXQiOmZhbHNlfX0seyJEdXJhdGlvblZhbHVlIjoyMC4wLCJEdXJhdGlvbkZvcm1hdCI6MCwiSW50ZXJuYWxJZCI6Ijg5OWI2M2IwLWYwMjktNDA2MC1hZTMxLTEyYjRiN2NjZTRkMiIsIkluZGV4Ijo1LCJDb2xvciI6IjIzNCwgMjI5LCAyMzUiLCJVdGNTdGFydERhdGUiOiIyMDEzLTAxLTA1VDAwOjAwOjAwWiIsIlV0Y0VuZERhdGUiOiIyMDEzLTA1LTIzVDAwOjAwOjAwWiIsIlRpdGxlIjoiVGFzayA1IiwiU2hhcGUiOjIsIkN1c3RvbVNldHRpbmdzIjp7IlRpdGxlV2lkdGgiOm51bGwsIlRpdGxlRm9udFNldHRpbmdzIjp7IkZvbnRTaXplIjoyMCwiRm9udE5hbWUiOiJMZWVsYXdhZGVlIiwiSXNCb2xkIjpmYWxzZSwiSXNJdGFsaWMiOmZhbHNlLCJJc1VuZGVybGluZWQiOmZhbHNlLCJGb3JlZ3JvdW5kQ29sb3IiOiIyNTAsIDExNSwgMjYifSwiU3RhcnREYXRlRm9udFNldHRpbmdzIjp7IkZvbnRTaXplIjoxNiwiRm9udE5hbWUiOiJDYWxpYnJpIiwiSXNCb2xkIjpmYWxzZSwiSXNJdGFsaWMiOmZhbHNlLCJJc1VuZGVybGluZWQiOmZhbHNlLCJGb3JlZ3JvdW5kQ29sb3IiOiIxNDYsIDM5LCAxNDMifSwiRW5kRGF0ZUZvbnRTZXR0aW5ncyI6eyJGb250U2l6ZSI6MTYsIkZvbnROYW1lIjoiQ2FsaWJyaSIsIklzQm9sZCI6ZmFsc2UsIklzSXRhbGljIjpmYWxzZSwiSXNVbmRlcmxpbmVkIjpmYWxzZSwiRm9yZWdyb3VuZENvbG9yIjoiMTQ2LCAzOSwgMTQzIn0sIkR1cmF0aW9uRm9udFNldHRpbmdzIjp7IkZvbnRTaXplIjoxMCwiRm9udE5hbWUiOiJDYWxpYnJpIiwiSXNCb2xkIjpmYWxzZSwiSXNJdGFsaWMiOmZhbHNlLCJJc1VuZGVybGluZWQiOmZhbHNlLCJGb3JlZ3JvdW5kQ29sb3IiOiIyMzcsIDEyNSwgNDkifSwiVGFza3NTcGFjaW5nIjoxMCwiU2hhcGVIZWlnaHQiOjIyLjAsIlZlcnRpY2FsQ29ubmVjdG9yU2V0dGluZ3MiOnsiQ29sb3IiOiI5MSwgMTU1LCAyMTM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jIzNywgMTI1LCA0OSIsIlNtYXJ0RHVyYXRpb25Gb3JlZ3JvdW5kSXNBY3RpdmUiOmZhbHNlLCJTbWFydERhdGVGb3JlZ3JvdW5kIjoiMCwgMCwgMCIsIlNtYXJ0RGF0ZUZvcmVncm91bmRJc0FjdGl2ZSI6ZmFsc2UsIkluY2x1ZGVOb25Xb3JraW5nRGF5c0luRHVyYXRpb24iOmZhbHNlLCJXb3JraW5nRGF5cyI6MX0sIlRhc2tEYXRlUG9zaXRpb24iOjQsIlRhc2tUaXRsZVBvc2l0aW9uIjoxLCJUYXNrRHVyYXRpb25Qb3NpdGlvbiI6MiwiVGFza1RpdGxlSXNXaWRlciI6ZmFsc2UsIkRhdGVGb3JtYXQiOnsiRm9ybWF0U3RyaW5nIjoiTS9kIiwiU2VwYXJhdG9yIjoiLyIsIlVzZUludGVybmF0aW9uYWxEYXRlRm9ybWF0IjpmYWxzZX19XSwiU3R5bGUiOnsiVGltZWxpbmVTZXR0aW5ncyI6eyJUb2RheU1hcmtlckNvbG9yIjoiMjU1LCAyNTUsIDI1NSIsIlRvZGF5TWFya2VyRm9udFNldHRpbmdzIjp7IkZvbnRTaXplIjoyMCwiRm9udE5hbWUiOiJMZWVsYXdhZGVlIiwiSXNCb2xkIjpmYWxzZSwiSXNJdGFsaWMiOmZhbHNlLCJJc1VuZGVybGluZWQiOmZhbHNlLCJGb3JlZ3JvdW5kQ29sb3IiOiIxNDYsIDM5LCAxNDMifSwiU3RhcnRZZWFyRm9udCI6eyJGb250U2l6ZSI6MTgsIkZvbnROYW1lIjoiQ2VudHVyeSBHb3RoaWMiLCJJc0JvbGQiOnRydWUsIklzSXRhbGljIjpmYWxzZSwiSXNVbmRlcmxpbmVkIjpmYWxzZSwiRm9yZWdyb3VuZENvbG9yIjoiMjUwLCAxMTUsIDI2In0sIkVuZFllYXJGb250Ijp7IkZvbnRTaXplIjoxOCwiRm9udE5hbWUiOiJDZW50dXJ5IEdvdGhpYyIsIklzQm9sZCI6dHJ1ZSwiSXNJdGFsaWMiOmZhbHNlLCJJc1VuZGVybGluZWQiOmZhbHNlLCJGb3JlZ3JvdW5kQ29sb3IiOiIyNTAsIDExNSwgMjYifSwiSXNUaGluIjpmYWxzZSwiSGFzM0RFZmZlY3QiOnRydWUsIlRpbWViYW5kSXNSb3VuZGVkIjp0cnVlLCJUaW1lYmFuZENvbG9yIjoiOTksIDQ2LCA5OCIsIlRpbWViYW5kRm9udFNldHRpbmdzIjp7IkZvbnRTaXplIjoxOCwiRm9udE5hbWUiOiJDZW50dXJ5IEdvdGhpYyIsIklzQm9sZCI6dHJ1ZSwiSXNJdGFsaWMiOmZhbHNlLCJJc1VuZGVybGluZWQiOmZhbHNlLCJGb3JlZ3JvdW5kQ29sb3IiOiJXaGl0ZSJ9LCJFbGFwc2VkVGltZUNvbG9yIjoiNjksIDE2NSwgMjM3IiwiRWxhcHNlZFRpbWVTdHlsZSI6MiwiVG9kYXlNYXJrZXJQb3NpdGlvbiI6MSwiQ2Fwc1Bvc2l0aW9uIjowfSwiRGVmYXVsdE1pbGVzdG9uZVNldHRpbmdzIjp7IkZsYWdDb25uZWN0b3JTZXR0aW5ncyI6eyJDb2xvciI6Ijc5LCAxMjksIDE4OSIsIklzVmlzaWJsZSI6ZmFsc2UsIkxpbmVXZWlnaHQiOjAuMX0sIkRhdGVGb3JtYXQiOnsiRm9ybWF0U3RyaW5nIjoiTS9kL3l5IiwiU2VwYXJhdG9yIjoiLyIsIlVzZUludGVybmF0aW9uYWxEYXRlRm9ybWF0IjpmYWxzZX0sIldvcmRXcmFwIjp0cnVlLCJJc0RhdGVWaXNpYmxlIjp0cnVlLCJUaXRsZUZvbnRTZXR0aW5ncyI6eyJGb250U2l6ZSI6MjAsIkZvbnROYW1lIjoiQ2FsaWJyaSIsIklzQm9sZCI6ZmFsc2UsIklzSXRhbGljIjpmYWxzZSwiSXNVbmRlcmxpbmVkIjpmYWxzZSwiRm9yZWdyb3VuZENvbG9yIjoiODksIDEzMCwgMjE5In0sIkRhdGVGb250U2V0dGluZ3MiOnsiRm9udFNpemUiOjE0LCJGb250TmFtZSI6IkNhbGlicmkiLCJJc0JvbGQiOmZhbHNlLCJJc0l0YWxpYyI6ZmFsc2UsIklzVW5kZXJsaW5lZCI6ZmFsc2UsIkZvcmVncm91bmRDb2xvciI6IjE0NiwgMzksIDE0MyJ9LCJDb25uZWN0b3JTZXR0aW5ncyI6eyJDb2xvciI6IiIsIklzVmlzaWJsZSI6ZmFsc2UsIkxpbmVXZWlnaHQiOjAuMX19LCJEZWZhdWx0VGFza1NldHRpbmdzIjp7IldvcmRXcmFwIjpmYWxzZSwiRGF0ZUZvbnRTZXR0aW5ncyI6eyJGb250U2l6ZSI6MTYsIkZvbnROYW1lIjoiQ2FsaWJyaSIsIklzQm9sZCI6ZmFsc2UsIklzSXRhbGljIjpmYWxzZSwiSXNVbmRlcmxpbmVkIjpmYWxzZSwiRm9yZWdyb3VuZENvbG9yIjoiMTQ2LCAzOSwgMTQzIn0sIkR1cmF0aW9uRm9udFNldHRpbmdzIjp7IkZvbnRTaXplIjoxMCwiRm9udE5hbWUiOiJDYWxpYnJpIiwiSXNCb2xkIjpmYWxzZSwiSXNJdGFsaWMiOmZhbHNlLCJJc1VuZGVybGluZWQiOmZhbHNlLCJGb3JlZ3JvdW5kQ29sb3IiOiIyMzcsIDEyNSwgNDkifSwiSXNUaGljayI6ZmFsc2UsIlRhc2tzQWJvdmVUaW1lYmFuZCI6dHJ1ZSwiRGF0ZUZvcm1hdCI6eyJGb3JtYXRTdHJpbmciOiJNL2QiLCJTZXBhcmF0b3IiOiIvIiwiVXNlSW50ZXJuYXRpb25hbERhdGVGb3JtYXQiOmZhbHNlfSwiRHVyYXRpb25Qb3NpdGlvbiI6MiwiRHVyYXRpb25Gb3JtYXQiOjAsIlJlbmRlckxvbmdUYXNrVGl0bGVBYm92ZVRhc2tTaGFwZSI6ZmFsc2UsIklzSG9yaXpvbnRhbENvbm5lY3RvclZpc2libGUiOmZhbHNlLCJJc1ZlcnRpY2FsQ29ubmVjdG9yVmlzaWJsZSI6ZmFsc2UsIkludGVydmFsVGV4dFBvc2l0aW9uIjoxLCJJbnRlcnZhbERhdGVQb3NpdGlvbiI6NCwiVGl0bGVXaWR0aCI6bnVsbCwiVGl0bGVGb250U2V0dGluZ3MiOnsiRm9udFNpemUiOjIyLCJGb250TmFtZSI6IkNhbGlicmkiLCJJc0JvbGQiOmZhbHNlLCJJc0l0YWxpYyI6ZmFsc2UsIklzVW5kZXJsaW5lZCI6ZmFsc2UsIkZvcmVncm91bmRDb2xvciI6IjEwMiwgOTQsIDE4NCJ9LCJUYXNrc1NwYWNpbmciOjEwLCJTaGFwZUhlaWdodCI6MjIuMCwiVmVydGljYWxDb25uZWN0b3JTZXR0aW5ncyI6eyJDb2xvciI6IjkxLCAxNTUsIDIxMyIsIklzVmlzaWJsZSI6ZmFsc2UsIkxpbmVXZWlnaHQiOjAuMH0sIkhvcml6b250YWxDb25uZWN0b3JTZXR0aW5ncyI6eyJDb2xvciI6IjIwNCwgMjA0LCAyMDQiLCJJc1Zpc2libGUiOmZhbHNlLCJMaW5lV2VpZ2h0IjowLjB9LCJTbWFydFRpdGxlRm9yZWdyb3VuZCI6IiIsIlNtYXJ0VGl0bGVGb3JlZ3JvdW5kSXNBY3RpdmUiOmZhbHNlLCJTbWFydER1cmF0aW9uRm9yZWdyb3VuZCI6IiIsIlNtYXJ0RHVyYXRpb25Gb3JlZ3JvdW5kSXNBY3RpdmUiOmZhbHNlLCJTbWFydERhdGVGb3JlZ3JvdW5kIjoiIiwiU21hcnREYXRlRm9yZWdyb3VuZElzQWN0aXZlIjpmYWxzZSwiSW5jbHVkZU5vbldvcmtpbmdEYXlzSW5EdXJhdGlvbiI6ZmFsc2UsIldvcmtpbmdEYXlzIjoxfSwiU2NhbGVTZXR0aW5ncyI6eyJEYXRlRm9ybWF0IjoiTU1NIiwiSW50ZXJ2YWxUeXBlIjozLCJVc2VBdXRvbWF0aWNUaW1lU2NhbGUiOnRydWUsIkN1c3RvbVRpbWVTY2FsZVV0Y1N0YXJ0RGF0ZSI6IjIwMTMtMDEtMDVUMDA6MDA6MDBaIiwiQ3VzdG9tVGltZVNjYWxlVXRjRW5kRGF0ZSI6IjIwMTMtMTItMjZUMDA6MDA6MDBaIn19LCJUaW1lYmFuZFZlcnRpY2FsUG9zaXRpb24iOnsiUXVpY2tQb3NpdGlvbiI6MywiUmVsYXRpdmVQb3NpdGlvbiI6NzIuMCwiQWJzb2x1dGVQb3NpdGlvbiI6Mzg4LjgwMDAxOCwiUHJldmlvdXNBYnNvbHV0ZVBvc2l0aW9uIjozODguODAwMDE4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52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Abadi</vt:lpstr>
      <vt:lpstr>Calibri</vt:lpstr>
      <vt:lpstr>Calibri Light</vt:lpstr>
      <vt:lpstr>Retrospect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2013-09-24T05:01:40Z</dcterms:created>
  <dcterms:modified xsi:type="dcterms:W3CDTF">2021-01-20T05:38:11Z</dcterms:modified>
</cp:coreProperties>
</file>