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4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6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361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907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54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75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27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796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0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14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6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4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9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47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EFDD85-6ECD-4982-8DD4-41A745D3377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58AED4-A514-4E09-9B75-7647360253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4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8" name="1177 Conector recto"/>
          <p:cNvCxnSpPr/>
          <p:nvPr/>
        </p:nvCxnSpPr>
        <p:spPr>
          <a:xfrm>
            <a:off x="1102534" y="3911594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1168 Conector recto"/>
          <p:cNvCxnSpPr/>
          <p:nvPr/>
        </p:nvCxnSpPr>
        <p:spPr>
          <a:xfrm>
            <a:off x="3586525" y="3911594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0" name="1159 Conector recto"/>
          <p:cNvCxnSpPr/>
          <p:nvPr/>
        </p:nvCxnSpPr>
        <p:spPr>
          <a:xfrm>
            <a:off x="4637379" y="2844794"/>
            <a:ext cx="0" cy="15748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0" name="1149 Conector recto"/>
          <p:cNvCxnSpPr/>
          <p:nvPr/>
        </p:nvCxnSpPr>
        <p:spPr>
          <a:xfrm>
            <a:off x="4959035" y="3378194"/>
            <a:ext cx="0" cy="10414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1139 Conector recto"/>
          <p:cNvCxnSpPr/>
          <p:nvPr/>
        </p:nvCxnSpPr>
        <p:spPr>
          <a:xfrm>
            <a:off x="4959035" y="3911594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" name="1130 Conector recto"/>
          <p:cNvCxnSpPr/>
          <p:nvPr/>
        </p:nvCxnSpPr>
        <p:spPr>
          <a:xfrm>
            <a:off x="6722248" y="3378194"/>
            <a:ext cx="0" cy="10414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1" name="1120 Conector recto"/>
          <p:cNvCxnSpPr/>
          <p:nvPr/>
        </p:nvCxnSpPr>
        <p:spPr>
          <a:xfrm>
            <a:off x="7180313" y="3911594"/>
            <a:ext cx="0" cy="5080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" name="2 Subtítulo"/>
          <p:cNvSpPr txBox="1">
            <a:spLocks/>
          </p:cNvSpPr>
          <p:nvPr/>
        </p:nvSpPr>
        <p:spPr>
          <a:xfrm>
            <a:off x="1407562" y="1030324"/>
            <a:ext cx="6400800" cy="7669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UY" b="1" dirty="0">
                <a:latin typeface="Abadi" panose="020B0604020104020204" pitchFamily="34" charset="0"/>
              </a:rPr>
              <a:t>Timeline Name</a:t>
            </a:r>
            <a:endParaRPr lang="en-US" b="1" dirty="0">
              <a:latin typeface="Abadi" panose="020B0604020104020204" pitchFamily="34" charset="0"/>
            </a:endParaRPr>
          </a:p>
        </p:txBody>
      </p:sp>
      <p:pic>
        <p:nvPicPr>
          <p:cNvPr id="1026" name="Picture 2" descr="C:\Users\Mariajose\Desktop\Flag_of_East_Timor.svg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663" y="3919482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iajose\Desktop\Flag_of_Montenegro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638" y="4246755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ajose\Desktop\22px-Flag_of_South_Suda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2" y="3379052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iajose\Desktop\Flag_of_Kosovo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079" y="4703186"/>
            <a:ext cx="209550" cy="15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</p:pic>
      <p:pic>
        <p:nvPicPr>
          <p:cNvPr id="1030" name="Picture 6" descr="C:\Users\Mariajose\Desktop\Flag_of_South_Ossetia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63" y="3398006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ariajose\Desktop\Flag_of_Abkhazia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605" y="3919482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riajose\Desktop\MNLA_flag.svg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913" y="3912356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" name="1094 Rectángulo"/>
          <p:cNvSpPr/>
          <p:nvPr/>
        </p:nvSpPr>
        <p:spPr>
          <a:xfrm>
            <a:off x="881149" y="4419594"/>
            <a:ext cx="6766560" cy="508000"/>
          </a:xfrm>
          <a:prstGeom prst="rect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097" name="1096 CuadroTexto"/>
          <p:cNvSpPr txBox="1"/>
          <p:nvPr/>
        </p:nvSpPr>
        <p:spPr>
          <a:xfrm>
            <a:off x="881149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dirty="0">
                <a:latin typeface="Abadi" panose="020B0604020104020204" pitchFamily="34" charset="0"/>
              </a:rPr>
              <a:t>2002</a:t>
            </a:r>
          </a:p>
        </p:txBody>
      </p:sp>
      <p:cxnSp>
        <p:nvCxnSpPr>
          <p:cNvPr id="1098" name="1097 Conector recto"/>
          <p:cNvCxnSpPr/>
          <p:nvPr/>
        </p:nvCxnSpPr>
        <p:spPr>
          <a:xfrm>
            <a:off x="1496291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9" name="1098 CuadroTexto"/>
          <p:cNvSpPr txBox="1"/>
          <p:nvPr/>
        </p:nvSpPr>
        <p:spPr>
          <a:xfrm>
            <a:off x="1496291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2003</a:t>
            </a:r>
          </a:p>
        </p:txBody>
      </p:sp>
      <p:cxnSp>
        <p:nvCxnSpPr>
          <p:cNvPr id="1100" name="1099 Conector recto"/>
          <p:cNvCxnSpPr/>
          <p:nvPr/>
        </p:nvCxnSpPr>
        <p:spPr>
          <a:xfrm>
            <a:off x="2111433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1" name="1100 CuadroTexto"/>
          <p:cNvSpPr txBox="1"/>
          <p:nvPr/>
        </p:nvSpPr>
        <p:spPr>
          <a:xfrm>
            <a:off x="2111433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2004</a:t>
            </a:r>
          </a:p>
        </p:txBody>
      </p:sp>
      <p:cxnSp>
        <p:nvCxnSpPr>
          <p:cNvPr id="1102" name="1101 Conector recto"/>
          <p:cNvCxnSpPr/>
          <p:nvPr/>
        </p:nvCxnSpPr>
        <p:spPr>
          <a:xfrm>
            <a:off x="2726574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3" name="1102 CuadroTexto"/>
          <p:cNvSpPr txBox="1"/>
          <p:nvPr/>
        </p:nvSpPr>
        <p:spPr>
          <a:xfrm>
            <a:off x="2726574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2005</a:t>
            </a:r>
          </a:p>
        </p:txBody>
      </p:sp>
      <p:cxnSp>
        <p:nvCxnSpPr>
          <p:cNvPr id="1104" name="1103 Conector recto"/>
          <p:cNvCxnSpPr/>
          <p:nvPr/>
        </p:nvCxnSpPr>
        <p:spPr>
          <a:xfrm>
            <a:off x="3341716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5" name="1104 CuadroTexto"/>
          <p:cNvSpPr txBox="1"/>
          <p:nvPr/>
        </p:nvSpPr>
        <p:spPr>
          <a:xfrm>
            <a:off x="3341716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2006</a:t>
            </a:r>
          </a:p>
        </p:txBody>
      </p:sp>
      <p:cxnSp>
        <p:nvCxnSpPr>
          <p:cNvPr id="1106" name="1105 Conector recto"/>
          <p:cNvCxnSpPr/>
          <p:nvPr/>
        </p:nvCxnSpPr>
        <p:spPr>
          <a:xfrm>
            <a:off x="3956858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7" name="1106 CuadroTexto"/>
          <p:cNvSpPr txBox="1"/>
          <p:nvPr/>
        </p:nvSpPr>
        <p:spPr>
          <a:xfrm>
            <a:off x="3956858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2007</a:t>
            </a:r>
          </a:p>
        </p:txBody>
      </p:sp>
      <p:cxnSp>
        <p:nvCxnSpPr>
          <p:cNvPr id="1108" name="1107 Conector recto"/>
          <p:cNvCxnSpPr/>
          <p:nvPr/>
        </p:nvCxnSpPr>
        <p:spPr>
          <a:xfrm>
            <a:off x="4572000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9" name="1108 CuadroTexto"/>
          <p:cNvSpPr txBox="1"/>
          <p:nvPr/>
        </p:nvSpPr>
        <p:spPr>
          <a:xfrm>
            <a:off x="4572000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2008</a:t>
            </a:r>
          </a:p>
        </p:txBody>
      </p:sp>
      <p:cxnSp>
        <p:nvCxnSpPr>
          <p:cNvPr id="1110" name="1109 Conector recto"/>
          <p:cNvCxnSpPr/>
          <p:nvPr/>
        </p:nvCxnSpPr>
        <p:spPr>
          <a:xfrm>
            <a:off x="5187142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1" name="1110 CuadroTexto"/>
          <p:cNvSpPr txBox="1"/>
          <p:nvPr/>
        </p:nvSpPr>
        <p:spPr>
          <a:xfrm>
            <a:off x="5187142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2009</a:t>
            </a:r>
          </a:p>
        </p:txBody>
      </p:sp>
      <p:cxnSp>
        <p:nvCxnSpPr>
          <p:cNvPr id="1112" name="1111 Conector recto"/>
          <p:cNvCxnSpPr/>
          <p:nvPr/>
        </p:nvCxnSpPr>
        <p:spPr>
          <a:xfrm>
            <a:off x="5802284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3" name="1112 CuadroTexto"/>
          <p:cNvSpPr txBox="1"/>
          <p:nvPr/>
        </p:nvSpPr>
        <p:spPr>
          <a:xfrm>
            <a:off x="5802284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2010</a:t>
            </a:r>
          </a:p>
        </p:txBody>
      </p:sp>
      <p:cxnSp>
        <p:nvCxnSpPr>
          <p:cNvPr id="1114" name="1113 Conector recto"/>
          <p:cNvCxnSpPr/>
          <p:nvPr/>
        </p:nvCxnSpPr>
        <p:spPr>
          <a:xfrm>
            <a:off x="6417425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5" name="1114 CuadroTexto"/>
          <p:cNvSpPr txBox="1"/>
          <p:nvPr/>
        </p:nvSpPr>
        <p:spPr>
          <a:xfrm>
            <a:off x="6417425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dirty="0">
                <a:latin typeface="Abadi" panose="020B0604020104020204" pitchFamily="34" charset="0"/>
              </a:rPr>
              <a:t>2011</a:t>
            </a:r>
          </a:p>
        </p:txBody>
      </p:sp>
      <p:cxnSp>
        <p:nvCxnSpPr>
          <p:cNvPr id="1116" name="1115 Conector recto"/>
          <p:cNvCxnSpPr/>
          <p:nvPr/>
        </p:nvCxnSpPr>
        <p:spPr>
          <a:xfrm>
            <a:off x="7032567" y="4571994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7" name="1116 CuadroTexto"/>
          <p:cNvSpPr txBox="1"/>
          <p:nvPr/>
        </p:nvSpPr>
        <p:spPr>
          <a:xfrm>
            <a:off x="7032567" y="4419593"/>
            <a:ext cx="615142" cy="50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>
                <a:latin typeface="Abadi" panose="020B0604020104020204" pitchFamily="34" charset="0"/>
              </a:rPr>
              <a:t>2012</a:t>
            </a:r>
          </a:p>
        </p:txBody>
      </p:sp>
      <p:sp>
        <p:nvSpPr>
          <p:cNvPr id="1119" name="1118 Combinar"/>
          <p:cNvSpPr/>
          <p:nvPr/>
        </p:nvSpPr>
        <p:spPr>
          <a:xfrm rot="16200000">
            <a:off x="7199363" y="3911594"/>
            <a:ext cx="190500" cy="190500"/>
          </a:xfrm>
          <a:prstGeom prst="flowChartMerge">
            <a:avLst/>
          </a:prstGeom>
          <a:solidFill>
            <a:srgbClr val="804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23" name="1122 CuadroTexto"/>
          <p:cNvSpPr txBox="1"/>
          <p:nvPr/>
        </p:nvSpPr>
        <p:spPr>
          <a:xfrm>
            <a:off x="7345413" y="3848094"/>
            <a:ext cx="1524000" cy="230961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latin typeface="Abadi" panose="020B0604020104020204" pitchFamily="34" charset="0"/>
              </a:rPr>
              <a:t>Azawad</a:t>
            </a:r>
          </a:p>
        </p:txBody>
      </p:sp>
      <p:sp>
        <p:nvSpPr>
          <p:cNvPr id="1125" name="1124 CuadroTexto"/>
          <p:cNvSpPr txBox="1"/>
          <p:nvPr/>
        </p:nvSpPr>
        <p:spPr>
          <a:xfrm>
            <a:off x="7389863" y="40361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6/4/201</a:t>
            </a:r>
            <a:r>
              <a:rPr lang="en-US" sz="1000" dirty="0">
                <a:latin typeface="Abadi" panose="020B0604020104020204" pitchFamily="34" charset="0"/>
              </a:rPr>
              <a:t>2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29" name="1128 Combinar"/>
          <p:cNvSpPr/>
          <p:nvPr/>
        </p:nvSpPr>
        <p:spPr>
          <a:xfrm rot="16200000">
            <a:off x="6741298" y="3378194"/>
            <a:ext cx="190500" cy="190500"/>
          </a:xfrm>
          <a:prstGeom prst="flowChartMerge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33" name="1132 CuadroTexto"/>
          <p:cNvSpPr txBox="1"/>
          <p:nvPr/>
        </p:nvSpPr>
        <p:spPr>
          <a:xfrm>
            <a:off x="6887348" y="3314694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latin typeface="Abadi" panose="020B0604020104020204" pitchFamily="34" charset="0"/>
              </a:rPr>
              <a:t>South Sudan </a:t>
            </a:r>
          </a:p>
        </p:txBody>
      </p:sp>
      <p:sp>
        <p:nvSpPr>
          <p:cNvPr id="1135" name="1134 CuadroTexto"/>
          <p:cNvSpPr txBox="1"/>
          <p:nvPr/>
        </p:nvSpPr>
        <p:spPr>
          <a:xfrm>
            <a:off x="6887348" y="35027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9/7/2011</a:t>
            </a:r>
          </a:p>
        </p:txBody>
      </p:sp>
      <p:sp>
        <p:nvSpPr>
          <p:cNvPr id="1138" name="1137 Combinar"/>
          <p:cNvSpPr/>
          <p:nvPr/>
        </p:nvSpPr>
        <p:spPr>
          <a:xfrm rot="16200000">
            <a:off x="4978085" y="3911594"/>
            <a:ext cx="190500" cy="190500"/>
          </a:xfrm>
          <a:prstGeom prst="flowChartMerge">
            <a:avLst/>
          </a:prstGeom>
          <a:solidFill>
            <a:srgbClr val="8000FF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42" name="1141 CuadroTexto"/>
          <p:cNvSpPr txBox="1"/>
          <p:nvPr/>
        </p:nvSpPr>
        <p:spPr>
          <a:xfrm>
            <a:off x="5124135" y="3848094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latin typeface="Abadi" panose="020B0604020104020204" pitchFamily="34" charset="0"/>
              </a:rPr>
              <a:t>Abkhazia</a:t>
            </a:r>
          </a:p>
        </p:txBody>
      </p:sp>
      <p:sp>
        <p:nvSpPr>
          <p:cNvPr id="1144" name="1143 CuadroTexto"/>
          <p:cNvSpPr txBox="1"/>
          <p:nvPr/>
        </p:nvSpPr>
        <p:spPr>
          <a:xfrm>
            <a:off x="5124135" y="40361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26/8/2008</a:t>
            </a:r>
          </a:p>
        </p:txBody>
      </p:sp>
      <p:sp>
        <p:nvSpPr>
          <p:cNvPr id="1148" name="1147 Combinar"/>
          <p:cNvSpPr/>
          <p:nvPr/>
        </p:nvSpPr>
        <p:spPr>
          <a:xfrm rot="16200000">
            <a:off x="4978085" y="3378194"/>
            <a:ext cx="190500" cy="190500"/>
          </a:xfrm>
          <a:prstGeom prst="flowChartMerge">
            <a:avLst/>
          </a:prstGeom>
          <a:solidFill>
            <a:srgbClr val="FF8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52" name="1151 CuadroTexto"/>
          <p:cNvSpPr txBox="1"/>
          <p:nvPr/>
        </p:nvSpPr>
        <p:spPr>
          <a:xfrm>
            <a:off x="5124135" y="3314694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latin typeface="Abadi" panose="020B0604020104020204" pitchFamily="34" charset="0"/>
              </a:rPr>
              <a:t>South Ossetia</a:t>
            </a:r>
          </a:p>
        </p:txBody>
      </p:sp>
      <p:sp>
        <p:nvSpPr>
          <p:cNvPr id="1154" name="1153 CuadroTexto"/>
          <p:cNvSpPr txBox="1"/>
          <p:nvPr/>
        </p:nvSpPr>
        <p:spPr>
          <a:xfrm>
            <a:off x="5124135" y="35027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26/8/2008</a:t>
            </a:r>
          </a:p>
        </p:txBody>
      </p:sp>
      <p:sp>
        <p:nvSpPr>
          <p:cNvPr id="1158" name="1157 Combinar"/>
          <p:cNvSpPr/>
          <p:nvPr/>
        </p:nvSpPr>
        <p:spPr>
          <a:xfrm rot="16200000">
            <a:off x="4656429" y="2844794"/>
            <a:ext cx="190500" cy="1905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62" name="1161 CuadroTexto"/>
          <p:cNvSpPr txBox="1"/>
          <p:nvPr/>
        </p:nvSpPr>
        <p:spPr>
          <a:xfrm>
            <a:off x="4802479" y="2781294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latin typeface="Abadi" panose="020B0604020104020204" pitchFamily="34" charset="0"/>
              </a:rPr>
              <a:t>Kosovo</a:t>
            </a:r>
          </a:p>
        </p:txBody>
      </p:sp>
      <p:sp>
        <p:nvSpPr>
          <p:cNvPr id="1164" name="1163 CuadroTexto"/>
          <p:cNvSpPr txBox="1"/>
          <p:nvPr/>
        </p:nvSpPr>
        <p:spPr>
          <a:xfrm>
            <a:off x="4802479" y="29693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17/2/2008</a:t>
            </a:r>
          </a:p>
        </p:txBody>
      </p:sp>
      <p:sp>
        <p:nvSpPr>
          <p:cNvPr id="1167" name="1166 Combinar"/>
          <p:cNvSpPr/>
          <p:nvPr/>
        </p:nvSpPr>
        <p:spPr>
          <a:xfrm rot="16200000">
            <a:off x="3605575" y="3911594"/>
            <a:ext cx="190500" cy="190500"/>
          </a:xfrm>
          <a:prstGeom prst="flowChartMerge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71" name="1170 CuadroTexto"/>
          <p:cNvSpPr txBox="1"/>
          <p:nvPr/>
        </p:nvSpPr>
        <p:spPr>
          <a:xfrm>
            <a:off x="3751625" y="3848094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latin typeface="Abadi" panose="020B0604020104020204" pitchFamily="34" charset="0"/>
              </a:rPr>
              <a:t>Montenegro</a:t>
            </a:r>
          </a:p>
        </p:txBody>
      </p:sp>
      <p:sp>
        <p:nvSpPr>
          <p:cNvPr id="1173" name="1172 CuadroTexto"/>
          <p:cNvSpPr txBox="1"/>
          <p:nvPr/>
        </p:nvSpPr>
        <p:spPr>
          <a:xfrm>
            <a:off x="3751625" y="40361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3/6/2006</a:t>
            </a:r>
          </a:p>
        </p:txBody>
      </p:sp>
      <p:sp>
        <p:nvSpPr>
          <p:cNvPr id="1176" name="1175 Combinar"/>
          <p:cNvSpPr/>
          <p:nvPr/>
        </p:nvSpPr>
        <p:spPr>
          <a:xfrm rot="16200000">
            <a:off x="1121584" y="3911594"/>
            <a:ext cx="190500" cy="190500"/>
          </a:xfrm>
          <a:prstGeom prst="flowChartMerg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180" name="1179 CuadroTexto"/>
          <p:cNvSpPr txBox="1"/>
          <p:nvPr/>
        </p:nvSpPr>
        <p:spPr>
          <a:xfrm>
            <a:off x="1267634" y="3848094"/>
            <a:ext cx="1524000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latin typeface="Abadi" panose="020B0604020104020204" pitchFamily="34" charset="0"/>
              </a:rPr>
              <a:t> East Timor</a:t>
            </a:r>
          </a:p>
        </p:txBody>
      </p:sp>
      <p:sp>
        <p:nvSpPr>
          <p:cNvPr id="1182" name="1181 CuadroTexto"/>
          <p:cNvSpPr txBox="1"/>
          <p:nvPr/>
        </p:nvSpPr>
        <p:spPr>
          <a:xfrm>
            <a:off x="1267634" y="4036181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0">
            <a:noAutofit/>
          </a:bodyPr>
          <a:lstStyle/>
          <a:p>
            <a:r>
              <a:rPr lang="en-US" sz="1000">
                <a:latin typeface="Abadi" panose="020B0604020104020204" pitchFamily="34" charset="0"/>
              </a:rPr>
              <a:t>20/5/2002</a:t>
            </a:r>
          </a:p>
        </p:txBody>
      </p:sp>
      <p:pic>
        <p:nvPicPr>
          <p:cNvPr id="1185" name="Picture 9" descr="C:\Users\Mariajose\Desktop\Flag_of_Kosovo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578" y="2801344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4C1EF7-9203-429F-9AB7-F2FEFE870815}"/>
              </a:ext>
            </a:extLst>
          </p:cNvPr>
          <p:cNvSpPr/>
          <p:nvPr/>
        </p:nvSpPr>
        <p:spPr>
          <a:xfrm>
            <a:off x="7743529" y="6686667"/>
            <a:ext cx="133563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82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JkM2RlMjQ5LWEzM2ItNDI5My1hNmVmLTQ2ODMwOTZhNWExZSIsIlRpdGxlU2hhcGVOYW1lIjoiMTEyMiBUZXh0Qm94IiwiRGF0ZVNoYXBlTmFtZSI6IjExMjQgVGV4dEJveCIsIk1hcmtlclNoYXBlTmFtZSI6IjExMTggRmxvd2NoYXJ0OiBNZXJnZSIsIkNvbm5lY3RvclNoYXBlTmFtZSI6IjExMjAgU3RyYWlnaHQgQ29ubmVjdG9yIn0seyJNaWxlc3RvbmVJZCI6IjQ2MjczOGMwLWVlM2MtNDM1Mi05OTA4LTZhZTVkMmVhM2FjYyIsIlRpdGxlU2hhcGVOYW1lIjoiMTEzMiBUZXh0Qm94IiwiRGF0ZVNoYXBlTmFtZSI6IjExMzQgVGV4dEJveCIsIk1hcmtlclNoYXBlTmFtZSI6IjExMjggRmxvd2NoYXJ0OiBNZXJnZSIsIkNvbm5lY3RvclNoYXBlTmFtZSI6IjExMzAgU3RyYWlnaHQgQ29ubmVjdG9yIn0seyJNaWxlc3RvbmVJZCI6ImY4MGFlMjZjLTJhOTEtNGI0ZC1hNDg4LTU1NzYwNjFjMTVhYyIsIlRpdGxlU2hhcGVOYW1lIjoiMTE0MSBUZXh0Qm94IiwiRGF0ZVNoYXBlTmFtZSI6IjExNDMgVGV4dEJveCIsIk1hcmtlclNoYXBlTmFtZSI6IjExMzcgRmxvd2NoYXJ0OiBNZXJnZSIsIkNvbm5lY3RvclNoYXBlTmFtZSI6IjExMzkgU3RyYWlnaHQgQ29ubmVjdG9yIn0seyJNaWxlc3RvbmVJZCI6ImQyM2FhZDRmLWM5ZjMtNDM5Ni04MmZlLWY4ZmVlMGVjNTExMyIsIlRpdGxlU2hhcGVOYW1lIjoiMTE1MSBUZXh0Qm94IiwiRGF0ZVNoYXBlTmFtZSI6IjExNTMgVGV4dEJveCIsIk1hcmtlclNoYXBlTmFtZSI6IjExNDcgRmxvd2NoYXJ0OiBNZXJnZSIsIkNvbm5lY3RvclNoYXBlTmFtZSI6IjExNDkgU3RyYWlnaHQgQ29ubmVjdG9yIn0seyJNaWxlc3RvbmVJZCI6IjQ0YTFjM2U1LTE4NzYtNDQzYS1hNjE2LWZhNDg0OTg5YTY4ZSIsIlRpdGxlU2hhcGVOYW1lIjoiMTE2MSBUZXh0Qm94IiwiRGF0ZVNoYXBlTmFtZSI6IjExNjMgVGV4dEJveCIsIk1hcmtlclNoYXBlTmFtZSI6IjExNTcgRmxvd2NoYXJ0OiBNZXJnZSIsIkNvbm5lY3RvclNoYXBlTmFtZSI6IjExNTkgU3RyYWlnaHQgQ29ubmVjdG9yIn0seyJNaWxlc3RvbmVJZCI6ImQxN2YwZmVmLTM5MGEtNGRmNy1hOTA2LWNiZWVjMzk2NjMyMCIsIlRpdGxlU2hhcGVOYW1lIjoiMTE3MCBUZXh0Qm94IiwiRGF0ZVNoYXBlTmFtZSI6IjExNzIgVGV4dEJveCIsIk1hcmtlclNoYXBlTmFtZSI6IjExNjYgRmxvd2NoYXJ0OiBNZXJnZSIsIkNvbm5lY3RvclNoYXBlTmFtZSI6IjExNjggU3RyYWlnaHQgQ29ubmVjdG9yIn0seyJNaWxlc3RvbmVJZCI6ImJmODZlNDYxLWU0YjYtNGUyZC1iNDRlLWI2Y2EzNmRiOTVmMiIsIlRpdGxlU2hhcGVOYW1lIjoiMTE3OSBUZXh0Qm94IiwiRGF0ZVNoYXBlTmFtZSI6IjExODEgVGV4dEJveCIsIk1hcmtlclNoYXBlTmFtZSI6IjExNzUgRmxvd2NoYXJ0OiBNZXJnZSIsIkNvbm5lY3RvclNoYXBlTmFtZSI6IjExNzcgU3RyYWlnaHQgQ29ubmVjdG9yIn1dLCJUYXNrcyI6W10sIlRpbWViYW5kIjp7IkVsYXBzZWRUaW1lU2hhcGVOYW1lIjpudWxsLCJUb2RheU1hcmtlclNoYXBlTmFtZSI6bnVsbCwiVG9kYXlNYXJrZXJUZXh0U2hhcGVOYW1lIjpudWxsLCJSaWdodEVuZENhcHNTaGFwZU5hbWUiOm51bGwsIkxlZnRFbmRDYXBzU2hhcGVOYW1lIjpudWxsLCJFbGFwc2VkUmVjdGFuZ2xlU2hhcGVOYW1lIjpudWxsLCJTZWdtZW50U2hhcGVzTmFtZXMiOlsiMTA5NCBSZWN0YW5nbGUiLCIxMDk2IFRleHRCb3giLCIxMDk3IFN0cmFpZ2h0IENvbm5lY3RvciIsIjEwOTggVGV4dEJveCIsIjEwOTkgU3RyYWlnaHQgQ29ubmVjdG9yIiwiMTEwMCBUZXh0Qm94IiwiMTEwMSBTdHJhaWdodCBDb25uZWN0b3IiLCIxMTAyIFRleHRCb3giLCIxMTAzIFN0cmFpZ2h0IENvbm5lY3RvciIsIjExMDQgVGV4dEJveCIsIjExMDUgU3RyYWlnaHQgQ29ubmVjdG9yIiwiMTEwNiBUZXh0Qm94IiwiMTEwNyBTdHJhaWdodCBDb25uZWN0b3IiLCIxMTA4IFRleHRCb3giLCIxMTA5IFN0cmFpZ2h0IENvbm5lY3RvciIsIjExMTAgVGV4dEJveCIsIjExMTEgU3RyYWlnaHQgQ29ubmVjdG9yIiwiMTExMiBUZXh0Qm94IiwiMTExMyBTdHJhaWdodCBDb25uZWN0b3IiLCIxMTE0IFRleHRCb3giLCIxMTE1IFN0cmFpZ2h0IENvbm5lY3RvciIsIjExMTYgVGV4dEJveCJdfX0sIkVkaXRpb24iOjEsIkN1bHR1cmVJbmZvTmFtZSI6ImVzLVVZIiwiVmVyc2lvbiI6IjIuMC4wLjAiLCJNaWxlc3RvbmVzIjpbeyJJbnRlcm5hbElkIjoiYmY4NmU0NjEtZTRiNi00ZTJkLWI0NGUtYjZjYTM2ZGI5NWYyIiwiVGl0bGVMZWZ0IjoxMjQuMDMxODkxLCJUaXRsZVRvcCI6bnVsbCwiVGl0bGVXaWR0aCI6MTIwLjAsIkNvbG9yIjoiMTc4LCAxNCwgMTgiLCJVdGNEYXRlIjoiMjAwMi0wNS0yMFQwMDowMDowMFoiLCJUaXRsZSI6IiBFYXN0IFRpbW9yIiwiU3R5bGUiOjIsIkJlbG93VGltZWJhbmQiOmZhbHNlLCJDdXN0b21TZXR0aW5ncyI6eyJJc0RhdGVWaXNpYmxlIjp0cnVlLCJUaXRsZUZvbnRTZXR0aW5ncyI6eyJGb250U2l6ZSI6MTEsIkZvbnROYW1lIjoiQ2FsaWJyaSIsIklzQm9sZCI6ZmFsc2UsIklzSXRhbGljIjpmYWxzZSwiSXNVbmRlcmxpbmVkIjpmYWxzZSwiRm9yZWdyb3VuZENvbG9yIjoiV2hpdGUifSwiRGF0ZUZvbnRTZXR0aW5ncyI6eyJGb250U2l6ZSI6MTAsIkZvbnROYW1lIjoiQ2FsaWJyaSIsIklzQm9sZCI6ZmFsc2UsIklzSXRhbGljIjpmYWxzZSwiSXNVbmRlcmxpbmVkIjpmYWxzZSwiRm9yZWdyb3VuZENvbG9yIjoiMjU1LCAyNTUsIDI1NSJ9fSwiSGlkZURhdGUiOmZhbHNlfSx7IkludGVybmFsSWQiOiJkMTdmMGZlZi0zOTBhLTRkZjctYTkwNi1jYmVlYzM5NjYzMjAiLCJUaXRsZUxlZnQiOjMxOS42MjE3MzUsIlRpdGxlVG9wIjpudWxsLCJUaXRsZVdpZHRoIjoxMjAuMCwiQ29sb3IiOiIyNTQsIDE4NiwgMTAiLCJVdGNEYXRlIjoiMjAwNi0wNi0wM1QwMDowMDowMFoiLCJUaXRsZSI6Ik1vbnRlbmVncm8iLCJTdHlsZSI6MiwiQmVsb3dUaW1lYmFuZCI6ZmFsc2UsIkN1c3RvbVNldHRpbmdzIjp7IklzRGF0ZVZpc2libGUiOnRydWUsIlRpdGxlRm9udFNldHRpbmdzIjp7IkZvbnRTaXplIjoxMSwiRm9udE5hbWUiOiJDYWxpYnJpIiwiSXNCb2xkIjpmYWxzZSwiSXNJdGFsaWMiOmZhbHNlLCJJc1VuZGVybGluZWQiOmZhbHNlLCJGb3JlZ3JvdW5kQ29sb3IiOiJXaGl0ZSJ9LCJEYXRlRm9udFNldHRpbmdzIjp7IkZvbnRTaXplIjoxMCwiRm9udE5hbWUiOiJDYWxpYnJpIiwiSXNCb2xkIjpmYWxzZSwiSXNJdGFsaWMiOmZhbHNlLCJJc1VuZGVybGluZWQiOmZhbHNlLCJGb3JlZ3JvdW5kQ29sb3IiOiIyNTUsIDI1NSwgMjU1In19LCJIaWRlRGF0ZSI6ZmFsc2V9LHsiSW50ZXJuYWxJZCI6IjQ2MjczOGMwLWVlM2MtNDM1Mi05OTA4LTZhZTVkMmVhM2FjYyIsIlRpdGxlTGVmdCI6NTY2LjUyOTA1MywiVGl0bGVUb3AiOm51bGwsIlRpdGxlV2lkdGgiOjEyMC4wLCJDb2xvciI6IjI2LCAxNzAsIDY2IiwiVXRjRGF0ZSI6IjIwMTEtMDctMDlUMDA6MDA6MDBaIiwiVGl0bGUiOiJTb3V0aCBTdWRhbiAiLCJTdHlsZSI6MiwiQmVsb3dUaW1lYmFuZCI6ZmFsc2UsIkN1c3RvbVNldHRpbmdzIjp7IklzRGF0ZVZpc2libGUiOnRydWUsIlRpdGxlRm9udFNldHRpbmdzIjp7IkZvbnRTaXplIjoxMSwiRm9udE5hbWUiOiJDYWxpYnJpIiwiSXNCb2xkIjpmYWxzZSwiSXNJdGFsaWMiOmZhbHNlLCJJc1VuZGVybGluZWQiOmZhbHNlLCJGb3JlZ3JvdW5kQ29sb3IiOiJXaGl0ZSJ9LCJEYXRlRm9udFNldHRpbmdzIjp7IkZvbnRTaXplIjoxMCwiRm9udE5hbWUiOiJDYWxpYnJpIiwiSXNCb2xkIjpmYWxzZSwiSXNJdGFsaWMiOmZhbHNlLCJJc1VuZGVybGluZWQiOmZhbHNlLCJGb3JlZ3JvdW5kQ29sb3IiOiIyNTUsIDI1NSwgMjU1In19LCJIaWRlRGF0ZSI6ZmFsc2V9LHsiSW50ZXJuYWxJZCI6IjQ0YTFjM2U1LTE4NzYtNDQzYS1hNjE2LWZhNDg0OTg5YTY4ZSIsIlRpdGxlTGVmdCI6NDAyLjM2NjE1LCJUaXRsZVRvcCI6bnVsbCwiVGl0bGVXaWR0aCI6MTIwLjAsIkNvbG9yIjoiMCwgMTE0LCAxODgiLCJVdGNEYXRlIjoiMjAwOC0wMi0xN1QwMDowMDowMFoiLCJUaXRsZSI6Iktvc292byIsIlN0eWxlIjoyLCJCZWxvd1RpbWViYW5kIjpmYWxzZSwiQ3VzdG9tU2V0dGluZ3MiOnsiSXNEYXRlVmlzaWJsZSI6dHJ1ZSwiVGl0bGVGb250U2V0dGluZ3MiOnsiRm9udFNpemUiOjExLCJGb250TmFtZSI6IkNhbGlicmkiLCJJc0JvbGQiOmZhbHNlLCJJc0l0YWxpYyI6ZmFsc2UsIklzVW5kZXJsaW5lZCI6ZmFsc2UsIkZvcmVncm91bmRDb2xvciI6IldoaXRlIn0sIkRhdGVGb250U2V0dGluZ3MiOnsiRm9udFNpemUiOjEwLCJGb250TmFtZSI6IkNhbGlicmkiLCJJc0JvbGQiOmZhbHNlLCJJc0l0YWxpYyI6ZmFsc2UsIklzVW5kZXJsaW5lZCI6ZmFsc2UsIkZvcmVncm91bmRDb2xvciI6IjI1NSwgMjU1LCAyNTUifX0sIkhpZGVEYXRlIjpmYWxzZX0seyJJbnRlcm5hbElkIjoiZDIzYWFkNGYtYzlmMy00Mzk2LTgyZmUtZjhmZWUwZWM1MTEzIiwiVGl0bGVMZWZ0Ijo0MjcuNjkzNCwiVGl0bGVUb3AiOm51bGwsIlRpdGxlV2lkdGgiOjEyMC4wLCJDb2xvciI6IjI1NSwgMTI4LCAwIiwiVXRjRGF0ZSI6IjIwMDgtMDgtMjZUMDA6MDA6MDBaIiwiVGl0bGUiOiJTb3V0aCBPc3NldGlhIiwiU3R5bGUiOjIsIkJlbG93VGltZWJhbmQiOmZhbHNlLCJDdXN0b21TZXR0aW5ncyI6eyJJc0RhdGVWaXNpYmxlIjp0cnVlLCJUaXRsZUZvbnRTZXR0aW5ncyI6eyJGb250U2l6ZSI6MTEsIkZvbnROYW1lIjoiQ2FsaWJyaSIsIklzQm9sZCI6ZmFsc2UsIklzSXRhbGljIjpmYWxzZSwiSXNVbmRlcmxpbmVkIjpmYWxzZSwiRm9yZWdyb3VuZENvbG9yIjoiV2hpdGUifSwiRGF0ZUZvbnRTZXR0aW5ncyI6eyJGb250U2l6ZSI6MTAsIkZvbnROYW1lIjoiQ2FsaWJyaSIsIklzQm9sZCI6ZmFsc2UsIklzSXRhbGljIjpmYWxzZSwiSXNVbmRlcmxpbmVkIjpmYWxzZSwiRm9yZWdyb3VuZENvbG9yIjoiMjU1LCAyNTUsIDI1NSJ9fSwiSGlkZURhdGUiOmZhbHNlfSx7IkludGVybmFsSWQiOiJmODBhZTI2Yy0yYTkxLTRiNGQtYTQ4OC01NTc2MDYxYzE1YWMiLCJUaXRsZUxlZnQiOjQyNy42OTM0LCJUaXRsZVRvcCI6bnVsbCwiVGl0bGVXaWR0aCI6MTIwLjAsIkNvbG9yIjoiMTI4LCAwLCAyNTUiLCJVdGNEYXRlIjoiMjAwOC0wOC0yNlQwMDowMDowMFoiLCJUaXRsZSI6IkFia2hhemlhIiwiU3R5bGUiOjIsIkJlbG93VGltZWJhbmQiOmZhbHNlLCJDdXN0b21TZXR0aW5ncyI6eyJJc0RhdGVWaXNpYmxlIjp0cnVlLCJUaXRsZUZvbnRTZXR0aW5ncyI6eyJGb250U2l6ZSI6MTEsIkZvbnROYW1lIjoiQ2FsaWJyaSIsIklzQm9sZCI6ZmFsc2UsIklzSXRhbGljIjpmYWxzZSwiSXNVbmRlcmxpbmVkIjpmYWxzZSwiRm9yZWdyb3VuZENvbG9yIjoiV2hpdGUifSwiRGF0ZUZvbnRTZXR0aW5ncyI6eyJGb250U2l6ZSI6MTAsIkZvbnROYW1lIjoiQ2FsaWJyaSIsIklzQm9sZCI6ZmFsc2UsIklzSXRhbGljIjpmYWxzZSwiSXNVbmRlcmxpbmVkIjpmYWxzZSwiRm9yZWdyb3VuZENvbG9yIjoiMjU1LCAyNTUsIDI1NSJ9fSwiSGlkZURhdGUiOmZhbHNlfSx7IkludGVybmFsSWQiOiIyZDNkZTI0OS1hMzNiLTQyOTMtYTZlZi00NjgzMDk2YTVhMWUiLCJUaXRsZUxlZnQiOjYwMi41OTcxNjgsIlRpdGxlVG9wIjpudWxsLCJUaXRsZVdpZHRoIjoxMjAuMCwiQ29sb3IiOiIxMjgsIDY0LCAwIiwiVXRjRGF0ZSI6IjIwMTItMDQtMDZUMDA6MDA6MDBaIiwiVGl0bGUiOiJBemF3YWQiLCJTdHlsZSI6MiwiQmVsb3dUaW1lYmFuZCI6ZmFsc2UsIkN1c3RvbVNldHRpbmdzIjp7IklzRGF0ZVZpc2libGUiOnRydWUsIlRpdGxlRm9udFNldHRpbmdzIjp7IkZvbnRTaXplIjoxMSwiRm9udE5hbWUiOiJDYWxpYnJpIiwiSXNCb2xkIjpmYWxzZSwiSXNJdGFsaWMiOmZhbHNlLCJJc1VuZGVybGluZWQiOmZhbHNlLCJGb3JlZ3JvdW5kQ29sb3IiOiJXaGl0ZSJ9LCJEYXRlRm9udFNldHRpbmdzIjp7IkZvbnRTaXplIjoxMCwiRm9udE5hbWUiOiJDYWxpYnJpIiwiSXNCb2xkIjpmYWxzZSwiSXNJdGFsaWMiOmZhbHNlLCJJc1VuZGVybGluZWQiOmZhbHNlLCJGb3JlZ3JvdW5kQ29sb3IiOiIyNTUsIDI1NSwgMjU1In19LCJIaWRlRGF0ZSI6ZmFsc2V9XSwiVGltZUxpbmVUeXBlIjoxLCJUYXNrcyI6W10sIlN0eWxlIjp7IlRpbWVsaW5lU2V0dGluZ3MiOnsiVG9kYXlNYXJrZXJGb250U2V0dGluZ3MiOnsiRm9udFNpemUiOjEyLCJGb250TmFtZSI6IkNhbGlicmkiLCJJc0JvbGQiOmZhbHNlLCJJc0l0YWxpYyI6ZmFsc2UsIklzVW5kZXJsaW5lZCI6ZmFsc2UsIkZvcmVncm91bmRDb2xvciI6IjAsIDAsIDAsIDAifSwiU3RhcnRZZWFyRm9udCI6eyJGb250U2l6ZSI6MTgsIkZvbnROYW1lIjoiQ2FsaWJyaSIsIklzQm9sZCI6dHJ1ZSwiSXNJdGFsaWMiOmZhbHNlLCJJc1VuZGVybGluZWQiOmZhbHNlLCJGb3JlZ3JvdW5kQ29sb3IiOiJXaGl0ZSJ9LCJFbmRZZWFyRm9udCI6eyJGb250U2l6ZSI6MTgsIkZvbnROYW1lIjoiQ2FsaWJyaSIsIklzQm9sZCI6dHJ1ZSwiSXNJdGFsaWMiOmZhbHNlLCJJc1VuZGVybGluZWQiOmZhbHNlLCJGb3JlZ3JvdW5kQ29sb3IiOiIwLCAxOTIsIDgwLCA3NyJ9LCJJc1RoaW4iOmZhbHNlLCJIYXMzREVmZmVjdCI6ZmFsc2UsIlRpbWViYW5kSXNSb3VuZGVkIjpmYWxzZSwiVGltZWJhbmRDb2xvciI6IjI2LCAxNzAsIDY2IiwiVGltZWJhbmRGb250U2V0dGluZ3MiOnsiRm9udFNpemUiOjEyLCJGb250TmFtZSI6IkNhbGlicmkiLCJJc0JvbGQiOmZhbHNlLCJJc0l0YWxpYyI6ZmFsc2UsIklzVW5kZXJsaW5lZCI6ZmFsc2UsIkZvcmVncm91bmRDb2xvciI6IkJsYWNrIn0sIkVsYXBzZWRUaW1lQ29sb3IiOiIyNTUsIDE5MiwgMCIsIkVsYXBzZWRUaW1lU3R5bGUiOjIsIlRvZGF5TWFya2VyUG9zaXRpb24iOjIsIkNhcHNQb3NpdGlvbiI6MH0sIkRlZmF1bHRNaWxlc3RvbmVTZXR0aW5ncyI6eyJGbGFnQ29ubmVjdG9yU2V0dGluZ3MiOnsiQ29sb3IiOiI3OSwgMTI5LCAxODkifSwiRGF0ZUZvcm1hdCI6eyJGb3JtYXRTdHJpbmciOiJkL00veXl5eSIsIlNlcGFyYXRvciI6Ii8iLCJVc2VJbnRlcm5hdGlvbmFsRGF0ZUZvcm1hdCI6ZmFsc2V9LCJXb3JkV3JhcCI6dHJ1ZSwiSXNEYXRlVmlzaWJsZSI6dHJ1ZSwiVGl0bGVGb250U2V0dGluZ3MiOnsiRm9udFNpemUiOjExLCJGb250TmFtZSI6IkNhbGlicmkiLCJJc0JvbGQiOmZhbHNlLCJJc0l0YWxpYyI6ZmFsc2UsIklzVW5kZXJsaW5lZCI6ZmFsc2UsIkZvcmVncm91bmRDb2xvciI6IldoaXRlIn0sIkRhdGVGb250U2V0dGluZ3MiOnsiRm9udFNpemUiOjEwLCJGb250TmFtZSI6IkNhbGlicmkiLCJJc0JvbGQiOmZhbHNlLCJJc0l0YWxpYyI6ZmFsc2UsIklzVW5kZXJsaW5lZCI6ZmFsc2UsIkZvcmVncm91bmRDb2xvciI6IjI1NSwgMjU1LCAyNTUifX0sIkRlZmF1bHRUYXNrU2V0dGluZ3MiOnsiV29yZFdyYXAiOmZhbHNlLCJEYXRlRm9udFNldHRpbmdzIjp7IkZvbnRTaXplIjoxMCwiRm9udE5hbWUiOiJDYWxpYnJpIiwiSXNCb2xkIjpmYWxzZSwiSXNJdGFsaWMiOmZhbHNlLCJJc1VuZGVybGluZWQiOmZhbHNlLCJGb3JlZ3JvdW5kQ29sb3IiOiIzMSwgNzMsIDEyNSJ9LCJJc1RoaWNrIjpmYWxzZSwiVGFza3NBYm92ZVRpbWViYW5kIjpmYWxzZSwiRGF0ZUZvcm1hdCI6eyJGb3JtYXRTdHJpbmciOiJkL00veXl5eSIsIlNlcGFyYXRvciI6Ii8iLCJVc2VJbnRlcm5hdGlvbmFsRGF0ZUZvcm1hdCI6ZmFsc2V9LCJEdXJhdGlvblBvc2l0aW9uIjoyLCJEdXJhdGlvbkZvcm1hdCI6MCwiUmVuZGVyTG9uZ1Rhc2tUaXRsZUFib3ZlVGFza1NoYXBlIjpmYWxzZSwiSXNIb3Jpem9udGFsQ29ubmVjdG9yVmlzaWJsZSI6dHJ1ZSwiSXNWZXJ0aWNhbENvbm5lY3RvclZpc2libGUiOmZhbHNlLCJIb3Jpem9udGFsQ29ubmVjdG9yU2V0dGluZ3MiOnsiQ29sb3IiOiIyMDQsIDIwNCwgMjA0In0sIlZlcnRpY2FsQ29ubmVjdG9yU2V0dGluZ3MiOnsiQ29sb3IiOiIyMDQsIDIwNCwgMjA0In0sIkludGVydmFsVGV4dFBvc2l0aW9uIjozLCJJbnRlcnZhbERhdGVQb3NpdGlvbiI6MiwiVGl0bGVXaWR0aCI6bnVsbCwiVGl0bGVGb250U2V0dGluZ3MiOnsiRm9udFNpemUiOjExLCJGb250TmFtZSI6IkNhbGlicmkiLCJJc0JvbGQiOmZhbHNlLCJJc0l0YWxpYyI6ZmFsc2UsIklzVW5kZXJsaW5lZCI6ZmFsc2UsIkZvcmVncm91bmRDb2xvciI6IkJsYWNrIn19LCJTY2FsZVNldHRpbmdzIjp7IkRhdGVGb3JtYXQiOiJNTU0iLCJJbnRlcnZhbFR5cGUiOjQsIlVzZUF1dG9tYXRpY1RpbWVTY2FsZSI6dHJ1ZSwiQ3VzdG9tVGltZVNjYWxlVXRjU3RhcnREYXRlIjoiMjAwMi0wNS0yMFQwMDowMDowMFoiLCJDdXN0b21UaW1lU2NhbGVVdGNFbmREYXRlIjoiMjAxMi0wNC0wNlQwMDowMDowMFoifX0sIlRpbWViYW5kVmVydGljYWxQb3NpdGlvbiI6eyJRdWlja1Bvc2l0aW9uIjoxLCJSZWxhdGl2ZVBvc2l0aW9uIjo0Mi41OTI1OTQxLCJBYnNvbHV0ZVBvc2l0aW9uIjoyMzAuMCwiUHJldmlvdXNBYnNvbHV0ZVBvc2l0aW9uIjoyMzAuMH19"/>
  <p:tag name="__MASTER" val="__part_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2035</TotalTime>
  <Words>31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Abadi</vt:lpstr>
      <vt:lpstr>Arial</vt:lpstr>
      <vt:lpstr>Garamond</vt:lpstr>
      <vt:lpstr>Organic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Mariajose</dc:creator>
  <cp:lastModifiedBy>Jseph121</cp:lastModifiedBy>
  <cp:revision>11</cp:revision>
  <cp:lastPrinted>2021-01-24T09:26:38Z</cp:lastPrinted>
  <dcterms:created xsi:type="dcterms:W3CDTF">2013-06-08T15:06:02Z</dcterms:created>
  <dcterms:modified xsi:type="dcterms:W3CDTF">2021-01-24T09:28:09Z</dcterms:modified>
</cp:coreProperties>
</file>