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8" r:id="rId4"/>
  </p:sldMasterIdLst>
  <p:notesMasterIdLst>
    <p:notesMasterId r:id="rId8"/>
  </p:notesMasterIdLst>
  <p:handoutMasterIdLst>
    <p:handoutMasterId r:id="rId9"/>
  </p:handoutMasterIdLst>
  <p:sldIdLst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2" autoAdjust="0"/>
    <p:restoredTop sz="93911" autoAdjust="0"/>
  </p:normalViewPr>
  <p:slideViewPr>
    <p:cSldViewPr>
      <p:cViewPr>
        <p:scale>
          <a:sx n="81" d="100"/>
          <a:sy n="81" d="100"/>
        </p:scale>
        <p:origin x="906" y="60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66CA8-8F63-4FDE-81ED-692E3F3550F1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FC69-F59A-47A0-B9DD-17D095649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56C14-8315-4036-A4F1-3A6F74884AAA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9739A-15F1-4066-96A6-58E1973BA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9739A-15F1-4066-96A6-58E1973BA7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9739A-15F1-4066-96A6-58E1973BA7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8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1240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44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0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09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5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219451"/>
            <a:ext cx="9144000" cy="4190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3219450"/>
            <a:ext cx="9144000" cy="419100"/>
          </a:xfrm>
        </p:spPr>
        <p:txBody>
          <a:bodyPr lIns="274320">
            <a:normAutofit/>
          </a:bodyPr>
          <a:lstStyle>
            <a:lvl1pPr algn="l">
              <a:defRPr sz="18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5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3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1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2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4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4CEEE-07C1-4DD9-8FBD-0ECC5907EB95}" type="datetimeFigureOut">
              <a:rPr lang="en-US" smtClean="0"/>
              <a:pPr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2FE548-702A-4A29-9349-0C87AF88C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9DD2A9-FF2B-43DA-A70D-C0D15C5A786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2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2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8 people per table, 10 tables in room plus head table </a:t>
            </a:r>
          </a:p>
        </p:txBody>
      </p:sp>
      <p:grpSp>
        <p:nvGrpSpPr>
          <p:cNvPr id="3" name="Group 2" descr="Stage">
            <a:extLst>
              <a:ext uri="{FF2B5EF4-FFF2-40B4-BE49-F238E27FC236}">
                <a16:creationId xmlns:a16="http://schemas.microsoft.com/office/drawing/2014/main" id="{D2671401-F9A7-453E-891A-E83D2A7C2ABB}"/>
              </a:ext>
            </a:extLst>
          </p:cNvPr>
          <p:cNvGrpSpPr/>
          <p:nvPr/>
        </p:nvGrpSpPr>
        <p:grpSpPr>
          <a:xfrm>
            <a:off x="7804786" y="2057403"/>
            <a:ext cx="1339214" cy="2743198"/>
            <a:chOff x="7804786" y="2057403"/>
            <a:chExt cx="1339214" cy="2743198"/>
          </a:xfrm>
        </p:grpSpPr>
        <p:sp>
          <p:nvSpPr>
            <p:cNvPr id="211" name="Rectangle 210" descr="Stage with Groom, Bride and Head Table.">
              <a:extLst>
                <a:ext uri="{FF2B5EF4-FFF2-40B4-BE49-F238E27FC236}">
                  <a16:creationId xmlns:a16="http://schemas.microsoft.com/office/drawing/2014/main" id="{CBCEE838-6ABC-4EA2-AA15-68E90DB5E86B}"/>
                </a:ext>
              </a:extLst>
            </p:cNvPr>
            <p:cNvSpPr/>
            <p:nvPr/>
          </p:nvSpPr>
          <p:spPr>
            <a:xfrm>
              <a:off x="7804786" y="2057403"/>
              <a:ext cx="1285875" cy="274319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Lato" panose="020F0502020204030203" pitchFamily="34" charset="0"/>
                </a:rPr>
                <a:t>   </a:t>
              </a:r>
            </a:p>
          </p:txBody>
        </p:sp>
        <p:sp>
          <p:nvSpPr>
            <p:cNvPr id="408" name="Rectangle 407" descr="Stage"/>
            <p:cNvSpPr/>
            <p:nvPr/>
          </p:nvSpPr>
          <p:spPr>
            <a:xfrm>
              <a:off x="7858125" y="2057403"/>
              <a:ext cx="1285875" cy="2743198"/>
            </a:xfrm>
            <a:prstGeom prst="rect">
              <a:avLst/>
            </a:prstGeom>
            <a:solidFill>
              <a:schemeClr val="accent3"/>
            </a:solidFill>
            <a:ln w="28575">
              <a:noFill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Lato" panose="020F0502020204030203" pitchFamily="34" charset="0"/>
                </a:rPr>
                <a:t>   </a:t>
              </a:r>
            </a:p>
          </p:txBody>
        </p:sp>
      </p:grpSp>
      <p:grpSp>
        <p:nvGrpSpPr>
          <p:cNvPr id="2" name="Group 1" descr="Bride Groom and Head Table">
            <a:extLst>
              <a:ext uri="{FF2B5EF4-FFF2-40B4-BE49-F238E27FC236}">
                <a16:creationId xmlns:a16="http://schemas.microsoft.com/office/drawing/2014/main" id="{861F9243-44C0-44AC-827C-42D4CA73DC11}"/>
              </a:ext>
            </a:extLst>
          </p:cNvPr>
          <p:cNvGrpSpPr/>
          <p:nvPr/>
        </p:nvGrpSpPr>
        <p:grpSpPr>
          <a:xfrm>
            <a:off x="8077203" y="2942294"/>
            <a:ext cx="886561" cy="972537"/>
            <a:chOff x="8077203" y="2942294"/>
            <a:chExt cx="886561" cy="972537"/>
          </a:xfrm>
        </p:grpSpPr>
        <p:sp>
          <p:nvSpPr>
            <p:cNvPr id="398" name="Rectangle 397"/>
            <p:cNvSpPr/>
            <p:nvPr/>
          </p:nvSpPr>
          <p:spPr>
            <a:xfrm rot="5400000">
              <a:off x="7916562" y="3102935"/>
              <a:ext cx="972537" cy="651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Head Table</a:t>
              </a:r>
            </a:p>
          </p:txBody>
        </p:sp>
        <p:sp>
          <p:nvSpPr>
            <p:cNvPr id="400" name="Rectangle 399"/>
            <p:cNvSpPr/>
            <p:nvPr/>
          </p:nvSpPr>
          <p:spPr>
            <a:xfrm rot="5400000">
              <a:off x="8680708" y="3526944"/>
              <a:ext cx="361178" cy="20493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Bride</a:t>
              </a:r>
            </a:p>
          </p:txBody>
        </p:sp>
        <p:sp>
          <p:nvSpPr>
            <p:cNvPr id="401" name="Rectangle 400"/>
            <p:cNvSpPr/>
            <p:nvPr/>
          </p:nvSpPr>
          <p:spPr>
            <a:xfrm rot="5400000">
              <a:off x="8681151" y="3125685"/>
              <a:ext cx="360295" cy="204931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Groom</a:t>
              </a:r>
            </a:p>
          </p:txBody>
        </p:sp>
      </p:grpSp>
      <p:grpSp>
        <p:nvGrpSpPr>
          <p:cNvPr id="12" name="Group 448" descr="Table 1"/>
          <p:cNvGrpSpPr/>
          <p:nvPr/>
        </p:nvGrpSpPr>
        <p:grpSpPr>
          <a:xfrm>
            <a:off x="356524" y="177054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50" name="Rectangle 449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Lato" panose="020F0502020204030203" pitchFamily="34" charset="0"/>
                </a:rPr>
                <a:t>Table 1</a:t>
              </a:r>
            </a:p>
          </p:txBody>
        </p:sp>
        <p:sp>
          <p:nvSpPr>
            <p:cNvPr id="451" name="Rectangle 450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452" name="Rectangle 451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453" name="Rectangle 452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454" name="Rectangle 453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455" name="Rectangle 454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456" name="Rectangle 455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457" name="Rectangle 456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458" name="Rectangle 457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56157"/>
              </p:ext>
            </p:extLst>
          </p:nvPr>
        </p:nvGraphicFramePr>
        <p:xfrm>
          <a:off x="403086" y="1534044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21" name="Group 448" descr="Table 2"/>
          <p:cNvGrpSpPr/>
          <p:nvPr/>
        </p:nvGrpSpPr>
        <p:grpSpPr>
          <a:xfrm>
            <a:off x="1852176" y="1735487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22" name="Rectangle 12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077992"/>
              </p:ext>
            </p:extLst>
          </p:nvPr>
        </p:nvGraphicFramePr>
        <p:xfrm>
          <a:off x="1906025" y="83820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2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31" name="Group 448" descr="Table 3"/>
          <p:cNvGrpSpPr/>
          <p:nvPr/>
        </p:nvGrpSpPr>
        <p:grpSpPr>
          <a:xfrm>
            <a:off x="3354850" y="172584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32" name="Rectangle 13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3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12869"/>
              </p:ext>
            </p:extLst>
          </p:nvPr>
        </p:nvGraphicFramePr>
        <p:xfrm>
          <a:off x="3401942" y="1534044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3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1" name="Group 448" descr="Table 4"/>
          <p:cNvGrpSpPr/>
          <p:nvPr/>
        </p:nvGrpSpPr>
        <p:grpSpPr>
          <a:xfrm>
            <a:off x="4851032" y="1735487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2" name="Rectangle 14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4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4" name="Table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3957"/>
              </p:ext>
            </p:extLst>
          </p:nvPr>
        </p:nvGraphicFramePr>
        <p:xfrm>
          <a:off x="4904351" y="83820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4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51" name="Group 448" descr="Table 5"/>
          <p:cNvGrpSpPr/>
          <p:nvPr/>
        </p:nvGrpSpPr>
        <p:grpSpPr>
          <a:xfrm>
            <a:off x="6353175" y="172584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52" name="Rectangle 15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5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5" name="Table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53256"/>
              </p:ext>
            </p:extLst>
          </p:nvPr>
        </p:nvGraphicFramePr>
        <p:xfrm>
          <a:off x="6400800" y="1534044"/>
          <a:ext cx="1089152" cy="1558290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315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5 Details</a:t>
                      </a:r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18288" marR="18288" marT="9144" marB="9144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18288" marR="18288" marT="9144" marB="9144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201" name="Group 448" descr="Table 6"/>
          <p:cNvGrpSpPr/>
          <p:nvPr/>
        </p:nvGrpSpPr>
        <p:grpSpPr>
          <a:xfrm>
            <a:off x="6353175" y="5441672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02" name="Rectangle 20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6</a:t>
              </a: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20" name="Table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77323"/>
              </p:ext>
            </p:extLst>
          </p:nvPr>
        </p:nvGraphicFramePr>
        <p:xfrm>
          <a:off x="6400800" y="3755620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6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3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91" name="Group 448" descr="Table 7"/>
          <p:cNvGrpSpPr/>
          <p:nvPr/>
        </p:nvGrpSpPr>
        <p:grpSpPr>
          <a:xfrm>
            <a:off x="4851032" y="3888970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92" name="Rectangle 19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7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25442"/>
              </p:ext>
            </p:extLst>
          </p:nvPr>
        </p:nvGraphicFramePr>
        <p:xfrm>
          <a:off x="4904086" y="5232122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7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81" name="Group 448" descr="Table 8"/>
          <p:cNvGrpSpPr/>
          <p:nvPr/>
        </p:nvGrpSpPr>
        <p:grpSpPr>
          <a:xfrm>
            <a:off x="3354320" y="5441672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2" name="Rectangle 18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8</a:t>
              </a: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7972"/>
              </p:ext>
            </p:extLst>
          </p:nvPr>
        </p:nvGraphicFramePr>
        <p:xfrm>
          <a:off x="3401942" y="3755620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8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3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71" name="Group 448" descr="Table 9"/>
          <p:cNvGrpSpPr/>
          <p:nvPr/>
        </p:nvGrpSpPr>
        <p:grpSpPr>
          <a:xfrm>
            <a:off x="1852176" y="3888970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72" name="Rectangle 17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9</a:t>
              </a: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7" name="Table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55462"/>
              </p:ext>
            </p:extLst>
          </p:nvPr>
        </p:nvGraphicFramePr>
        <p:xfrm>
          <a:off x="1905230" y="5232122"/>
          <a:ext cx="1193800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9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61" name="Group 448" descr="Table 10"/>
          <p:cNvGrpSpPr/>
          <p:nvPr/>
        </p:nvGrpSpPr>
        <p:grpSpPr>
          <a:xfrm>
            <a:off x="355464" y="5451197"/>
            <a:ext cx="1319876" cy="1120438"/>
            <a:chOff x="2971800" y="3276600"/>
            <a:chExt cx="1447800" cy="12290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62" name="Rectangle 161"/>
            <p:cNvSpPr/>
            <p:nvPr/>
          </p:nvSpPr>
          <p:spPr>
            <a:xfrm>
              <a:off x="2971800" y="3533147"/>
              <a:ext cx="1447800" cy="714375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10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048001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382963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3717925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052888" y="428084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3048001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382964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717927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052890" y="3276600"/>
              <a:ext cx="290510" cy="224792"/>
            </a:xfrm>
            <a:prstGeom prst="rect">
              <a:avLst/>
            </a:prstGeom>
            <a:grpFill/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</p:grp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599484"/>
              </p:ext>
            </p:extLst>
          </p:nvPr>
        </p:nvGraphicFramePr>
        <p:xfrm>
          <a:off x="403086" y="3755620"/>
          <a:ext cx="1193800" cy="1529334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3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10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0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3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Lato" panose="020F0502020204030203" pitchFamily="34" charset="0"/>
              </a:rPr>
              <a:t>8 people per table, 12 tables in room plus head table </a:t>
            </a:r>
          </a:p>
        </p:txBody>
      </p:sp>
      <p:grpSp>
        <p:nvGrpSpPr>
          <p:cNvPr id="2" name="Group 1" descr="Stage">
            <a:extLst>
              <a:ext uri="{FF2B5EF4-FFF2-40B4-BE49-F238E27FC236}">
                <a16:creationId xmlns:a16="http://schemas.microsoft.com/office/drawing/2014/main" id="{9EFE7840-D565-44BD-91DE-6D8692D47471}"/>
              </a:ext>
            </a:extLst>
          </p:cNvPr>
          <p:cNvGrpSpPr/>
          <p:nvPr/>
        </p:nvGrpSpPr>
        <p:grpSpPr>
          <a:xfrm>
            <a:off x="7738770" y="2057400"/>
            <a:ext cx="2783180" cy="2743200"/>
            <a:chOff x="7738770" y="2057400"/>
            <a:chExt cx="2783180" cy="2743200"/>
          </a:xfrm>
          <a:solidFill>
            <a:schemeClr val="bg2">
              <a:lumMod val="50000"/>
            </a:schemeClr>
          </a:solidFill>
        </p:grpSpPr>
        <p:sp>
          <p:nvSpPr>
            <p:cNvPr id="140" name="Chord 139" descr="Stage">
              <a:extLst>
                <a:ext uri="{FF2B5EF4-FFF2-40B4-BE49-F238E27FC236}">
                  <a16:creationId xmlns:a16="http://schemas.microsoft.com/office/drawing/2014/main" id="{D14C03A3-BE5B-4126-987C-8148366DD316}"/>
                </a:ext>
              </a:extLst>
            </p:cNvPr>
            <p:cNvSpPr/>
            <p:nvPr/>
          </p:nvSpPr>
          <p:spPr>
            <a:xfrm>
              <a:off x="7738770" y="2057400"/>
              <a:ext cx="2743200" cy="2743200"/>
            </a:xfrm>
            <a:prstGeom prst="chord">
              <a:avLst>
                <a:gd name="adj1" fmla="val 5401617"/>
                <a:gd name="adj2" fmla="val 16200000"/>
              </a:avLst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  <p:sp>
          <p:nvSpPr>
            <p:cNvPr id="187" name="Chord 186" descr="Stage"/>
            <p:cNvSpPr/>
            <p:nvPr/>
          </p:nvSpPr>
          <p:spPr>
            <a:xfrm>
              <a:off x="7778750" y="2057400"/>
              <a:ext cx="2743200" cy="2743200"/>
            </a:xfrm>
            <a:prstGeom prst="chord">
              <a:avLst>
                <a:gd name="adj1" fmla="val 5401617"/>
                <a:gd name="adj2" fmla="val 16200000"/>
              </a:avLst>
            </a:prstGeom>
            <a:grpFill/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</a:endParaRPr>
            </a:p>
          </p:txBody>
        </p:sp>
      </p:grpSp>
      <p:sp>
        <p:nvSpPr>
          <p:cNvPr id="593" name="Rounded Rectangle 592" descr="bride"/>
          <p:cNvSpPr/>
          <p:nvPr/>
        </p:nvSpPr>
        <p:spPr>
          <a:xfrm>
            <a:off x="8705851" y="3448049"/>
            <a:ext cx="228600" cy="409575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</a:rPr>
              <a:t>Bride</a:t>
            </a:r>
          </a:p>
        </p:txBody>
      </p:sp>
      <p:sp>
        <p:nvSpPr>
          <p:cNvPr id="592" name="Rounded Rectangle 591" descr="Groom"/>
          <p:cNvSpPr/>
          <p:nvPr/>
        </p:nvSpPr>
        <p:spPr>
          <a:xfrm>
            <a:off x="8705851" y="3009899"/>
            <a:ext cx="228600" cy="409575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Groom</a:t>
            </a:r>
          </a:p>
        </p:txBody>
      </p:sp>
      <p:sp>
        <p:nvSpPr>
          <p:cNvPr id="591" name="Rounded Rectangle 590" descr="Head Table"/>
          <p:cNvSpPr/>
          <p:nvPr/>
        </p:nvSpPr>
        <p:spPr>
          <a:xfrm>
            <a:off x="8077201" y="2895600"/>
            <a:ext cx="603251" cy="1066800"/>
          </a:xfrm>
          <a:prstGeom prst="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 anchorCtr="1"/>
          <a:lstStyle/>
          <a:p>
            <a:pPr algn="ctr"/>
            <a:r>
              <a:rPr lang="en-US" sz="900" dirty="0">
                <a:solidFill>
                  <a:schemeClr val="tx2"/>
                </a:solidFill>
                <a:latin typeface="Lato" panose="020F0502020204030203" pitchFamily="34" charset="0"/>
              </a:rPr>
              <a:t>Head Table</a:t>
            </a:r>
          </a:p>
        </p:txBody>
      </p:sp>
      <p:grpSp>
        <p:nvGrpSpPr>
          <p:cNvPr id="474" name="Group 473" descr="Table 1"/>
          <p:cNvGrpSpPr/>
          <p:nvPr/>
        </p:nvGrpSpPr>
        <p:grpSpPr>
          <a:xfrm>
            <a:off x="279402" y="156103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27" name="Oval 126"/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1</a:t>
              </a:r>
            </a:p>
          </p:txBody>
        </p:sp>
        <p:sp>
          <p:nvSpPr>
            <p:cNvPr id="128" name="Oval 127"/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129" name="Oval 128"/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130" name="Oval 129"/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131" name="Oval 130"/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132" name="Oval 131"/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133" name="Oval 132"/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134" name="Oval 133"/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135" name="Oval 134"/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469" name="Table 4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556159"/>
              </p:ext>
            </p:extLst>
          </p:nvPr>
        </p:nvGraphicFramePr>
        <p:xfrm>
          <a:off x="1479553" y="55245"/>
          <a:ext cx="1220899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75" name="Group 474" descr="Table 2"/>
          <p:cNvGrpSpPr/>
          <p:nvPr/>
        </p:nvGrpSpPr>
        <p:grpSpPr>
          <a:xfrm>
            <a:off x="279402" y="1786467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76" name="Oval 475"/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2</a:t>
              </a:r>
            </a:p>
          </p:txBody>
        </p:sp>
        <p:sp>
          <p:nvSpPr>
            <p:cNvPr id="477" name="Oval 476"/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478" name="Oval 477"/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479" name="Oval 478"/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480" name="Oval 479"/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481" name="Oval 480"/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482" name="Oval 481"/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483" name="Oval 482"/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484" name="Oval 483"/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468" name="Table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64463"/>
              </p:ext>
            </p:extLst>
          </p:nvPr>
        </p:nvGraphicFramePr>
        <p:xfrm>
          <a:off x="1479553" y="1649414"/>
          <a:ext cx="1220899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2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8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85" name="Group 484" descr="Table 3"/>
          <p:cNvGrpSpPr/>
          <p:nvPr/>
        </p:nvGrpSpPr>
        <p:grpSpPr>
          <a:xfrm>
            <a:off x="2809242" y="152401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86" name="Oval 485"/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3</a:t>
              </a:r>
            </a:p>
          </p:txBody>
        </p:sp>
        <p:sp>
          <p:nvSpPr>
            <p:cNvPr id="487" name="Oval 486"/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488" name="Oval 487"/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489" name="Oval 488"/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490" name="Oval 489"/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491" name="Oval 490"/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492" name="Oval 491"/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493" name="Oval 492"/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494" name="Oval 493"/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471" name="Table 4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06896"/>
              </p:ext>
            </p:extLst>
          </p:nvPr>
        </p:nvGraphicFramePr>
        <p:xfrm>
          <a:off x="4009393" y="58685"/>
          <a:ext cx="1235696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3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2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95" name="Group 494" descr="Table 4"/>
          <p:cNvGrpSpPr/>
          <p:nvPr/>
        </p:nvGrpSpPr>
        <p:grpSpPr>
          <a:xfrm>
            <a:off x="2809242" y="1782765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96" name="Oval 495"/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4</a:t>
              </a:r>
            </a:p>
          </p:txBody>
        </p:sp>
        <p:sp>
          <p:nvSpPr>
            <p:cNvPr id="497" name="Oval 496"/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498" name="Oval 497"/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499" name="Oval 498"/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00" name="Oval 499"/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01" name="Oval 500"/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02" name="Oval 501"/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03" name="Oval 502"/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04" name="Oval 503"/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470" name="Table 4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974293"/>
              </p:ext>
            </p:extLst>
          </p:nvPr>
        </p:nvGraphicFramePr>
        <p:xfrm>
          <a:off x="4009393" y="1652854"/>
          <a:ext cx="1235696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4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4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05" name="Group 504" descr="Table 5"/>
          <p:cNvGrpSpPr/>
          <p:nvPr/>
        </p:nvGrpSpPr>
        <p:grpSpPr>
          <a:xfrm>
            <a:off x="5339082" y="152401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06" name="Oval 505"/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5</a:t>
              </a:r>
            </a:p>
          </p:txBody>
        </p:sp>
        <p:sp>
          <p:nvSpPr>
            <p:cNvPr id="507" name="Oval 506"/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08" name="Oval 507"/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09" name="Oval 508"/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10" name="Oval 509"/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11" name="Oval 510"/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12" name="Oval 511"/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13" name="Oval 512"/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14" name="Oval 513"/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473" name="Table 4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21127"/>
              </p:ext>
            </p:extLst>
          </p:nvPr>
        </p:nvGraphicFramePr>
        <p:xfrm>
          <a:off x="6539233" y="56229"/>
          <a:ext cx="1250494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5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7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5" name="Group 594" descr="Table 6"/>
          <p:cNvGrpSpPr/>
          <p:nvPr/>
        </p:nvGrpSpPr>
        <p:grpSpPr>
          <a:xfrm>
            <a:off x="5339082" y="1782765"/>
            <a:ext cx="1143000" cy="1148822"/>
            <a:chOff x="5440680" y="1666875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16" name="Oval 515"/>
            <p:cNvSpPr/>
            <p:nvPr/>
          </p:nvSpPr>
          <p:spPr>
            <a:xfrm>
              <a:off x="5692140" y="1921246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6</a:t>
              </a:r>
            </a:p>
          </p:txBody>
        </p:sp>
        <p:sp>
          <p:nvSpPr>
            <p:cNvPr id="517" name="Oval 516"/>
            <p:cNvSpPr/>
            <p:nvPr/>
          </p:nvSpPr>
          <p:spPr>
            <a:xfrm rot="16200000">
              <a:off x="5440680" y="212971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18" name="Oval 517"/>
            <p:cNvSpPr/>
            <p:nvPr/>
          </p:nvSpPr>
          <p:spPr>
            <a:xfrm rot="5400000">
              <a:off x="6350519" y="213359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19" name="Oval 518"/>
            <p:cNvSpPr/>
            <p:nvPr/>
          </p:nvSpPr>
          <p:spPr>
            <a:xfrm>
              <a:off x="5889036" y="166687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20" name="Oval 519"/>
            <p:cNvSpPr/>
            <p:nvPr/>
          </p:nvSpPr>
          <p:spPr>
            <a:xfrm rot="11020586">
              <a:off x="5885154" y="258253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21" name="Oval 520"/>
            <p:cNvSpPr/>
            <p:nvPr/>
          </p:nvSpPr>
          <p:spPr>
            <a:xfrm rot="18900000">
              <a:off x="5555076" y="182155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22" name="Oval 521"/>
            <p:cNvSpPr/>
            <p:nvPr/>
          </p:nvSpPr>
          <p:spPr>
            <a:xfrm rot="8251980">
              <a:off x="6205937" y="246076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23" name="Oval 522"/>
            <p:cNvSpPr/>
            <p:nvPr/>
          </p:nvSpPr>
          <p:spPr>
            <a:xfrm rot="2504398">
              <a:off x="6222995" y="180643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24" name="Oval 523"/>
            <p:cNvSpPr/>
            <p:nvPr/>
          </p:nvSpPr>
          <p:spPr>
            <a:xfrm rot="13794504">
              <a:off x="5564371" y="243788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472" name="Table 4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87050"/>
              </p:ext>
            </p:extLst>
          </p:nvPr>
        </p:nvGraphicFramePr>
        <p:xfrm>
          <a:off x="6539233" y="1650398"/>
          <a:ext cx="1250494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6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9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00" name="Group 599" descr="Table 7"/>
          <p:cNvGrpSpPr/>
          <p:nvPr/>
        </p:nvGrpSpPr>
        <p:grpSpPr>
          <a:xfrm>
            <a:off x="5339082" y="5496462"/>
            <a:ext cx="1143000" cy="1148822"/>
            <a:chOff x="5440680" y="5557255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82" name="Oval 581"/>
            <p:cNvSpPr/>
            <p:nvPr/>
          </p:nvSpPr>
          <p:spPr>
            <a:xfrm>
              <a:off x="5692140" y="5811626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7</a:t>
              </a:r>
            </a:p>
          </p:txBody>
        </p:sp>
        <p:sp>
          <p:nvSpPr>
            <p:cNvPr id="583" name="Oval 582"/>
            <p:cNvSpPr/>
            <p:nvPr/>
          </p:nvSpPr>
          <p:spPr>
            <a:xfrm rot="16200000">
              <a:off x="5440680" y="602009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84" name="Oval 583"/>
            <p:cNvSpPr/>
            <p:nvPr/>
          </p:nvSpPr>
          <p:spPr>
            <a:xfrm rot="5400000">
              <a:off x="6350519" y="60239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85" name="Oval 584"/>
            <p:cNvSpPr/>
            <p:nvPr/>
          </p:nvSpPr>
          <p:spPr>
            <a:xfrm>
              <a:off x="5889036" y="55572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86" name="Oval 585"/>
            <p:cNvSpPr/>
            <p:nvPr/>
          </p:nvSpPr>
          <p:spPr>
            <a:xfrm rot="11020586">
              <a:off x="5885154" y="647291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87" name="Oval 586"/>
            <p:cNvSpPr/>
            <p:nvPr/>
          </p:nvSpPr>
          <p:spPr>
            <a:xfrm rot="18900000">
              <a:off x="5555076" y="571193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88" name="Oval 587"/>
            <p:cNvSpPr/>
            <p:nvPr/>
          </p:nvSpPr>
          <p:spPr>
            <a:xfrm rot="8251980">
              <a:off x="6205937" y="635114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89" name="Oval 588"/>
            <p:cNvSpPr/>
            <p:nvPr/>
          </p:nvSpPr>
          <p:spPr>
            <a:xfrm rot="2504398">
              <a:off x="6222995" y="569681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90" name="Oval 589"/>
            <p:cNvSpPr/>
            <p:nvPr/>
          </p:nvSpPr>
          <p:spPr>
            <a:xfrm rot="13794504">
              <a:off x="5564371" y="632826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539" name="Table 5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05116"/>
              </p:ext>
            </p:extLst>
          </p:nvPr>
        </p:nvGraphicFramePr>
        <p:xfrm>
          <a:off x="6539233" y="5313212"/>
          <a:ext cx="1250494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7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1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4" name="Group 593" descr="Table 8"/>
          <p:cNvGrpSpPr/>
          <p:nvPr/>
        </p:nvGrpSpPr>
        <p:grpSpPr>
          <a:xfrm>
            <a:off x="5339082" y="3831521"/>
            <a:ext cx="1143000" cy="1148822"/>
            <a:chOff x="5440680" y="4042780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72" name="Oval 571"/>
            <p:cNvSpPr/>
            <p:nvPr/>
          </p:nvSpPr>
          <p:spPr>
            <a:xfrm>
              <a:off x="5692140" y="4297151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8</a:t>
              </a:r>
            </a:p>
          </p:txBody>
        </p:sp>
        <p:sp>
          <p:nvSpPr>
            <p:cNvPr id="573" name="Oval 572"/>
            <p:cNvSpPr/>
            <p:nvPr/>
          </p:nvSpPr>
          <p:spPr>
            <a:xfrm rot="16200000">
              <a:off x="5440680" y="450562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74" name="Oval 573"/>
            <p:cNvSpPr/>
            <p:nvPr/>
          </p:nvSpPr>
          <p:spPr>
            <a:xfrm rot="5400000">
              <a:off x="6350519" y="450950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75" name="Oval 574"/>
            <p:cNvSpPr/>
            <p:nvPr/>
          </p:nvSpPr>
          <p:spPr>
            <a:xfrm>
              <a:off x="5889036" y="404278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76" name="Oval 575"/>
            <p:cNvSpPr/>
            <p:nvPr/>
          </p:nvSpPr>
          <p:spPr>
            <a:xfrm rot="11020586">
              <a:off x="5885154" y="495844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77" name="Oval 576"/>
            <p:cNvSpPr/>
            <p:nvPr/>
          </p:nvSpPr>
          <p:spPr>
            <a:xfrm rot="18900000">
              <a:off x="5555076" y="41974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78" name="Oval 577"/>
            <p:cNvSpPr/>
            <p:nvPr/>
          </p:nvSpPr>
          <p:spPr>
            <a:xfrm rot="8251980">
              <a:off x="6205937" y="483666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79" name="Oval 578"/>
            <p:cNvSpPr/>
            <p:nvPr/>
          </p:nvSpPr>
          <p:spPr>
            <a:xfrm rot="2504398">
              <a:off x="6222995" y="418233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80" name="Oval 579"/>
            <p:cNvSpPr/>
            <p:nvPr/>
          </p:nvSpPr>
          <p:spPr>
            <a:xfrm rot="13794504">
              <a:off x="5564371" y="481378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540" name="Table 5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024535"/>
              </p:ext>
            </p:extLst>
          </p:nvPr>
        </p:nvGraphicFramePr>
        <p:xfrm>
          <a:off x="6539233" y="3704500"/>
          <a:ext cx="1250494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8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9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9" name="Group 598" descr="Table 9"/>
          <p:cNvGrpSpPr/>
          <p:nvPr/>
        </p:nvGrpSpPr>
        <p:grpSpPr>
          <a:xfrm>
            <a:off x="2809242" y="5496462"/>
            <a:ext cx="1143000" cy="1148822"/>
            <a:chOff x="2910840" y="5557255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62" name="Oval 561"/>
            <p:cNvSpPr/>
            <p:nvPr/>
          </p:nvSpPr>
          <p:spPr>
            <a:xfrm>
              <a:off x="3162300" y="5811626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9</a:t>
              </a:r>
            </a:p>
          </p:txBody>
        </p:sp>
        <p:sp>
          <p:nvSpPr>
            <p:cNvPr id="563" name="Oval 562"/>
            <p:cNvSpPr/>
            <p:nvPr/>
          </p:nvSpPr>
          <p:spPr>
            <a:xfrm rot="16200000">
              <a:off x="2910840" y="602009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64" name="Oval 563"/>
            <p:cNvSpPr/>
            <p:nvPr/>
          </p:nvSpPr>
          <p:spPr>
            <a:xfrm rot="5400000">
              <a:off x="3820679" y="60239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65" name="Oval 564"/>
            <p:cNvSpPr/>
            <p:nvPr/>
          </p:nvSpPr>
          <p:spPr>
            <a:xfrm>
              <a:off x="3359196" y="55572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66" name="Oval 565"/>
            <p:cNvSpPr/>
            <p:nvPr/>
          </p:nvSpPr>
          <p:spPr>
            <a:xfrm rot="11020586">
              <a:off x="3355314" y="647291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67" name="Oval 566"/>
            <p:cNvSpPr/>
            <p:nvPr/>
          </p:nvSpPr>
          <p:spPr>
            <a:xfrm rot="18900000">
              <a:off x="3025236" y="571193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68" name="Oval 567"/>
            <p:cNvSpPr/>
            <p:nvPr/>
          </p:nvSpPr>
          <p:spPr>
            <a:xfrm rot="8251980">
              <a:off x="3676097" y="635114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69" name="Oval 568"/>
            <p:cNvSpPr/>
            <p:nvPr/>
          </p:nvSpPr>
          <p:spPr>
            <a:xfrm rot="2504398">
              <a:off x="3693155" y="569681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70" name="Oval 569"/>
            <p:cNvSpPr/>
            <p:nvPr/>
          </p:nvSpPr>
          <p:spPr>
            <a:xfrm rot="13794504">
              <a:off x="3034531" y="632826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537" name="Table 5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772052"/>
              </p:ext>
            </p:extLst>
          </p:nvPr>
        </p:nvGraphicFramePr>
        <p:xfrm>
          <a:off x="4009393" y="5315668"/>
          <a:ext cx="1235696" cy="1540002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8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9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6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6" name="Group 595" descr="Table 10"/>
          <p:cNvGrpSpPr/>
          <p:nvPr/>
        </p:nvGrpSpPr>
        <p:grpSpPr>
          <a:xfrm>
            <a:off x="2809242" y="3831521"/>
            <a:ext cx="1143000" cy="1148822"/>
            <a:chOff x="2910840" y="4042780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52" name="Oval 551"/>
            <p:cNvSpPr/>
            <p:nvPr/>
          </p:nvSpPr>
          <p:spPr>
            <a:xfrm>
              <a:off x="3162300" y="4297151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10</a:t>
              </a:r>
            </a:p>
          </p:txBody>
        </p:sp>
        <p:sp>
          <p:nvSpPr>
            <p:cNvPr id="553" name="Oval 552"/>
            <p:cNvSpPr/>
            <p:nvPr/>
          </p:nvSpPr>
          <p:spPr>
            <a:xfrm rot="16200000">
              <a:off x="2910840" y="450562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54" name="Oval 553"/>
            <p:cNvSpPr/>
            <p:nvPr/>
          </p:nvSpPr>
          <p:spPr>
            <a:xfrm rot="5400000">
              <a:off x="3820679" y="450950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55" name="Oval 554"/>
            <p:cNvSpPr/>
            <p:nvPr/>
          </p:nvSpPr>
          <p:spPr>
            <a:xfrm>
              <a:off x="3359196" y="404278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56" name="Oval 555"/>
            <p:cNvSpPr/>
            <p:nvPr/>
          </p:nvSpPr>
          <p:spPr>
            <a:xfrm rot="11020586">
              <a:off x="3355314" y="495844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57" name="Oval 556"/>
            <p:cNvSpPr/>
            <p:nvPr/>
          </p:nvSpPr>
          <p:spPr>
            <a:xfrm rot="18900000">
              <a:off x="3025236" y="41974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58" name="Oval 557"/>
            <p:cNvSpPr/>
            <p:nvPr/>
          </p:nvSpPr>
          <p:spPr>
            <a:xfrm rot="8251980">
              <a:off x="3676097" y="483666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59" name="Oval 558"/>
            <p:cNvSpPr/>
            <p:nvPr/>
          </p:nvSpPr>
          <p:spPr>
            <a:xfrm rot="2504398">
              <a:off x="3693155" y="418233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60" name="Oval 559"/>
            <p:cNvSpPr/>
            <p:nvPr/>
          </p:nvSpPr>
          <p:spPr>
            <a:xfrm rot="13794504">
              <a:off x="3034531" y="481378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538" name="Table 5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79500"/>
              </p:ext>
            </p:extLst>
          </p:nvPr>
        </p:nvGraphicFramePr>
        <p:xfrm>
          <a:off x="4009393" y="3706956"/>
          <a:ext cx="1235696" cy="1517904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10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8" name="Group 597" descr="Table 11"/>
          <p:cNvGrpSpPr/>
          <p:nvPr/>
        </p:nvGrpSpPr>
        <p:grpSpPr>
          <a:xfrm>
            <a:off x="279402" y="5500167"/>
            <a:ext cx="1143000" cy="1148822"/>
            <a:chOff x="381000" y="556095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42" name="Oval 541"/>
            <p:cNvSpPr/>
            <p:nvPr/>
          </p:nvSpPr>
          <p:spPr>
            <a:xfrm>
              <a:off x="632460" y="581532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11</a:t>
              </a:r>
            </a:p>
          </p:txBody>
        </p:sp>
        <p:sp>
          <p:nvSpPr>
            <p:cNvPr id="543" name="Oval 542"/>
            <p:cNvSpPr/>
            <p:nvPr/>
          </p:nvSpPr>
          <p:spPr>
            <a:xfrm rot="16200000">
              <a:off x="381000" y="602380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44" name="Oval 543"/>
            <p:cNvSpPr/>
            <p:nvPr/>
          </p:nvSpPr>
          <p:spPr>
            <a:xfrm rot="5400000">
              <a:off x="1290839" y="602768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45" name="Oval 544"/>
            <p:cNvSpPr/>
            <p:nvPr/>
          </p:nvSpPr>
          <p:spPr>
            <a:xfrm>
              <a:off x="829356" y="556095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46" name="Oval 545"/>
            <p:cNvSpPr/>
            <p:nvPr/>
          </p:nvSpPr>
          <p:spPr>
            <a:xfrm rot="11020586">
              <a:off x="825474" y="647661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47" name="Oval 546"/>
            <p:cNvSpPr/>
            <p:nvPr/>
          </p:nvSpPr>
          <p:spPr>
            <a:xfrm rot="18900000">
              <a:off x="495396" y="571563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48" name="Oval 547"/>
            <p:cNvSpPr/>
            <p:nvPr/>
          </p:nvSpPr>
          <p:spPr>
            <a:xfrm rot="8251980">
              <a:off x="1146257" y="635484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49" name="Oval 548"/>
            <p:cNvSpPr/>
            <p:nvPr/>
          </p:nvSpPr>
          <p:spPr>
            <a:xfrm rot="2504398">
              <a:off x="1163315" y="570051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50" name="Oval 549"/>
            <p:cNvSpPr/>
            <p:nvPr/>
          </p:nvSpPr>
          <p:spPr>
            <a:xfrm rot="13794504">
              <a:off x="504691" y="633196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535" name="Table 5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165169"/>
              </p:ext>
            </p:extLst>
          </p:nvPr>
        </p:nvGraphicFramePr>
        <p:xfrm>
          <a:off x="1479553" y="5312228"/>
          <a:ext cx="1220899" cy="1544204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2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11 Details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7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97" name="Group 596" descr="Table 12"/>
          <p:cNvGrpSpPr/>
          <p:nvPr/>
        </p:nvGrpSpPr>
        <p:grpSpPr>
          <a:xfrm>
            <a:off x="279402" y="3835226"/>
            <a:ext cx="1143000" cy="1148822"/>
            <a:chOff x="381000" y="4046483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26" name="Oval 525"/>
            <p:cNvSpPr/>
            <p:nvPr/>
          </p:nvSpPr>
          <p:spPr>
            <a:xfrm>
              <a:off x="632460" y="4300854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</a:rPr>
                <a:t>Table 12</a:t>
              </a:r>
            </a:p>
          </p:txBody>
        </p:sp>
        <p:sp>
          <p:nvSpPr>
            <p:cNvPr id="527" name="Oval 526"/>
            <p:cNvSpPr/>
            <p:nvPr/>
          </p:nvSpPr>
          <p:spPr>
            <a:xfrm rot="16200000">
              <a:off x="381000" y="450932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8</a:t>
              </a:r>
            </a:p>
          </p:txBody>
        </p:sp>
        <p:sp>
          <p:nvSpPr>
            <p:cNvPr id="528" name="Oval 527"/>
            <p:cNvSpPr/>
            <p:nvPr/>
          </p:nvSpPr>
          <p:spPr>
            <a:xfrm rot="5400000">
              <a:off x="1290839" y="451320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529" name="Oval 528"/>
            <p:cNvSpPr/>
            <p:nvPr/>
          </p:nvSpPr>
          <p:spPr>
            <a:xfrm>
              <a:off x="829356" y="404648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530" name="Oval 529"/>
            <p:cNvSpPr/>
            <p:nvPr/>
          </p:nvSpPr>
          <p:spPr>
            <a:xfrm rot="11020586">
              <a:off x="825474" y="496214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6</a:t>
              </a:r>
            </a:p>
          </p:txBody>
        </p:sp>
        <p:sp>
          <p:nvSpPr>
            <p:cNvPr id="531" name="Oval 530"/>
            <p:cNvSpPr/>
            <p:nvPr/>
          </p:nvSpPr>
          <p:spPr>
            <a:xfrm rot="18900000">
              <a:off x="495396" y="420115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532" name="Oval 531"/>
            <p:cNvSpPr/>
            <p:nvPr/>
          </p:nvSpPr>
          <p:spPr>
            <a:xfrm rot="8251980">
              <a:off x="1146257" y="484037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5</a:t>
              </a:r>
            </a:p>
          </p:txBody>
        </p:sp>
        <p:sp>
          <p:nvSpPr>
            <p:cNvPr id="533" name="Oval 532"/>
            <p:cNvSpPr/>
            <p:nvPr/>
          </p:nvSpPr>
          <p:spPr>
            <a:xfrm rot="2504398">
              <a:off x="1163315" y="418604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534" name="Oval 533"/>
            <p:cNvSpPr/>
            <p:nvPr/>
          </p:nvSpPr>
          <p:spPr>
            <a:xfrm rot="13794504">
              <a:off x="504691" y="481749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</a:rPr>
                <a:t>7</a:t>
              </a:r>
            </a:p>
          </p:txBody>
        </p:sp>
      </p:grpSp>
      <p:graphicFrame>
        <p:nvGraphicFramePr>
          <p:cNvPr id="536" name="Table 5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78001"/>
              </p:ext>
            </p:extLst>
          </p:nvPr>
        </p:nvGraphicFramePr>
        <p:xfrm>
          <a:off x="1479553" y="3703516"/>
          <a:ext cx="1220899" cy="1517904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1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12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552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</a:rPr>
              <a:t>8 seats on one side only, with bride &amp; groom in middle seats</a:t>
            </a:r>
          </a:p>
        </p:txBody>
      </p:sp>
      <p:grpSp>
        <p:nvGrpSpPr>
          <p:cNvPr id="2" name="Group 1" descr="Stage">
            <a:extLst>
              <a:ext uri="{FF2B5EF4-FFF2-40B4-BE49-F238E27FC236}">
                <a16:creationId xmlns:a16="http://schemas.microsoft.com/office/drawing/2014/main" id="{B080A7D4-115D-4F0E-AC2B-4B33FC8E4730}"/>
              </a:ext>
            </a:extLst>
          </p:cNvPr>
          <p:cNvGrpSpPr/>
          <p:nvPr/>
        </p:nvGrpSpPr>
        <p:grpSpPr>
          <a:xfrm>
            <a:off x="7264591" y="914403"/>
            <a:ext cx="1879409" cy="5029198"/>
            <a:chOff x="7264591" y="914403"/>
            <a:chExt cx="1879409" cy="5029198"/>
          </a:xfrm>
        </p:grpSpPr>
        <p:sp>
          <p:nvSpPr>
            <p:cNvPr id="15" name="Rectangle 14" descr="Stage">
              <a:extLst>
                <a:ext uri="{FF2B5EF4-FFF2-40B4-BE49-F238E27FC236}">
                  <a16:creationId xmlns:a16="http://schemas.microsoft.com/office/drawing/2014/main" id="{5AA7A496-CD6D-46A3-ACC5-085194AABD25}"/>
                </a:ext>
              </a:extLst>
            </p:cNvPr>
            <p:cNvSpPr/>
            <p:nvPr/>
          </p:nvSpPr>
          <p:spPr>
            <a:xfrm>
              <a:off x="7264591" y="914403"/>
              <a:ext cx="1819275" cy="5029198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Lato" panose="020F0502020204030203" pitchFamily="34" charset="0"/>
                </a:rPr>
                <a:t>   </a:t>
              </a:r>
            </a:p>
          </p:txBody>
        </p:sp>
        <p:sp>
          <p:nvSpPr>
            <p:cNvPr id="71" name="Rectangle 70" descr="Stage"/>
            <p:cNvSpPr/>
            <p:nvPr/>
          </p:nvSpPr>
          <p:spPr>
            <a:xfrm>
              <a:off x="7324725" y="914403"/>
              <a:ext cx="1819275" cy="5029198"/>
            </a:xfrm>
            <a:prstGeom prst="rect">
              <a:avLst/>
            </a:prstGeom>
            <a:solidFill>
              <a:schemeClr val="accent3"/>
            </a:solidFill>
            <a:ln w="28575">
              <a:noFill/>
            </a:ln>
            <a:effectLst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Lato" panose="020F0502020204030203" pitchFamily="34" charset="0"/>
                </a:rPr>
                <a:t>   </a:t>
              </a:r>
            </a:p>
          </p:txBody>
        </p:sp>
      </p:grpSp>
      <p:sp>
        <p:nvSpPr>
          <p:cNvPr id="73" name="Rectangle 72"/>
          <p:cNvSpPr/>
          <p:nvPr/>
        </p:nvSpPr>
        <p:spPr>
          <a:xfrm rot="5400000">
            <a:off x="8556140" y="3501313"/>
            <a:ext cx="361178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Bride</a:t>
            </a:r>
          </a:p>
        </p:txBody>
      </p:sp>
      <p:sp>
        <p:nvSpPr>
          <p:cNvPr id="74" name="Rectangle 73"/>
          <p:cNvSpPr/>
          <p:nvPr/>
        </p:nvSpPr>
        <p:spPr>
          <a:xfrm rot="5400000">
            <a:off x="8556586" y="3079728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Groom</a:t>
            </a:r>
          </a:p>
        </p:txBody>
      </p:sp>
      <p:sp>
        <p:nvSpPr>
          <p:cNvPr id="72" name="Rectangle 71"/>
          <p:cNvSpPr/>
          <p:nvPr/>
        </p:nvSpPr>
        <p:spPr>
          <a:xfrm rot="5400000">
            <a:off x="6306887" y="2988635"/>
            <a:ext cx="3658484" cy="879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n-US" sz="900" dirty="0">
                <a:solidFill>
                  <a:schemeClr val="tx2"/>
                </a:solidFill>
                <a:latin typeface="Lato" panose="020F0502020204030203" pitchFamily="34" charset="0"/>
              </a:rPr>
              <a:t>Head Table</a:t>
            </a:r>
          </a:p>
        </p:txBody>
      </p:sp>
      <p:sp>
        <p:nvSpPr>
          <p:cNvPr id="75" name="Rectangle 74"/>
          <p:cNvSpPr/>
          <p:nvPr/>
        </p:nvSpPr>
        <p:spPr>
          <a:xfrm rot="5400000">
            <a:off x="8556586" y="2658143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1</a:t>
            </a:r>
          </a:p>
        </p:txBody>
      </p:sp>
      <p:sp>
        <p:nvSpPr>
          <p:cNvPr id="80" name="Rectangle 79"/>
          <p:cNvSpPr/>
          <p:nvPr/>
        </p:nvSpPr>
        <p:spPr>
          <a:xfrm rot="5400000">
            <a:off x="8556586" y="3922898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2</a:t>
            </a:r>
          </a:p>
        </p:txBody>
      </p:sp>
      <p:sp>
        <p:nvSpPr>
          <p:cNvPr id="76" name="Rectangle 75"/>
          <p:cNvSpPr/>
          <p:nvPr/>
        </p:nvSpPr>
        <p:spPr>
          <a:xfrm rot="5400000">
            <a:off x="8556586" y="2236558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 rot="5400000">
            <a:off x="8556586" y="4344483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>
                <a:solidFill>
                  <a:schemeClr val="tx2"/>
                </a:solidFill>
                <a:latin typeface="Lato" panose="020F0502020204030203" pitchFamily="34" charset="0"/>
              </a:rPr>
              <a:t>4</a:t>
            </a:r>
            <a:endParaRPr lang="en-US" sz="8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 rot="5400000">
            <a:off x="8556586" y="1814973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>
                <a:solidFill>
                  <a:schemeClr val="tx2"/>
                </a:solidFill>
                <a:latin typeface="Lato" panose="020F0502020204030203" pitchFamily="34" charset="0"/>
              </a:rPr>
              <a:t>5</a:t>
            </a:r>
            <a:endParaRPr lang="en-US" sz="800" dirty="0">
              <a:solidFill>
                <a:schemeClr val="tx2"/>
              </a:solidFill>
              <a:latin typeface="Lato" panose="020F0502020204030203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 rot="5400000">
            <a:off x="8556586" y="4766068"/>
            <a:ext cx="360295" cy="27695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tIns="0" rIns="0" bIns="0" rtlCol="0" anchor="ctr" anchorCtr="1"/>
          <a:lstStyle/>
          <a:p>
            <a:pPr algn="ctr"/>
            <a:r>
              <a:rPr lang="en-US" sz="800" dirty="0">
                <a:solidFill>
                  <a:schemeClr val="tx2"/>
                </a:solidFill>
                <a:latin typeface="Lato" panose="020F0502020204030203" pitchFamily="34" charset="0"/>
              </a:rPr>
              <a:t>6</a:t>
            </a:r>
          </a:p>
        </p:txBody>
      </p:sp>
      <p:grpSp>
        <p:nvGrpSpPr>
          <p:cNvPr id="16" name="Group 15" descr="Table 1">
            <a:extLst>
              <a:ext uri="{FF2B5EF4-FFF2-40B4-BE49-F238E27FC236}">
                <a16:creationId xmlns:a16="http://schemas.microsoft.com/office/drawing/2014/main" id="{77195104-C499-4A97-A775-4E985F75FEB8}"/>
              </a:ext>
            </a:extLst>
          </p:cNvPr>
          <p:cNvGrpSpPr/>
          <p:nvPr/>
        </p:nvGrpSpPr>
        <p:grpSpPr>
          <a:xfrm>
            <a:off x="152400" y="156103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CB28B6A-0B77-4ED2-9388-8222CB5BA551}"/>
                </a:ext>
              </a:extLst>
            </p:cNvPr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1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C6457E6-61BF-44DC-852B-3D5D1E1EA143}"/>
                </a:ext>
              </a:extLst>
            </p:cNvPr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23D910E-DABD-4D54-9B92-1834FB1A54C7}"/>
                </a:ext>
              </a:extLst>
            </p:cNvPr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30A6F9D-6D93-4220-B52B-DB86D4AB06E3}"/>
                </a:ext>
              </a:extLst>
            </p:cNvPr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3E62A18-2D45-4345-9865-6DF2E8B24EA7}"/>
                </a:ext>
              </a:extLst>
            </p:cNvPr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608483A-0F49-4C71-9EDF-F94CF86905A9}"/>
                </a:ext>
              </a:extLst>
            </p:cNvPr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63EDB9C-C53C-4797-AF13-DBC270942DCE}"/>
                </a:ext>
              </a:extLst>
            </p:cNvPr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5849B32-D055-4FF4-9941-1EF6C17C35FC}"/>
                </a:ext>
              </a:extLst>
            </p:cNvPr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6D80300-4115-46D4-A72A-61C953DAA092}"/>
                </a:ext>
              </a:extLst>
            </p:cNvPr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0785125-B4EF-4C62-BE41-24D49899F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54390"/>
              </p:ext>
            </p:extLst>
          </p:nvPr>
        </p:nvGraphicFramePr>
        <p:xfrm>
          <a:off x="1352552" y="55245"/>
          <a:ext cx="1059766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32" name="Group 31" descr="Table 2">
            <a:extLst>
              <a:ext uri="{FF2B5EF4-FFF2-40B4-BE49-F238E27FC236}">
                <a16:creationId xmlns:a16="http://schemas.microsoft.com/office/drawing/2014/main" id="{5F065168-E536-40BC-817D-A6F21D1A5508}"/>
              </a:ext>
            </a:extLst>
          </p:cNvPr>
          <p:cNvGrpSpPr/>
          <p:nvPr/>
        </p:nvGrpSpPr>
        <p:grpSpPr>
          <a:xfrm>
            <a:off x="152400" y="1786467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B8084B8-1E4B-4B5B-8B04-39102C8E8D43}"/>
                </a:ext>
              </a:extLst>
            </p:cNvPr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2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9131868-E448-4C63-8490-630E5928DBE2}"/>
                </a:ext>
              </a:extLst>
            </p:cNvPr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9C54D40-8817-4A17-9A50-71E11E387E15}"/>
                </a:ext>
              </a:extLst>
            </p:cNvPr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6D8BCA9-2DF5-410A-9D86-41F0C1708DC0}"/>
                </a:ext>
              </a:extLst>
            </p:cNvPr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1323520-0954-470B-86DE-D9AA09156034}"/>
                </a:ext>
              </a:extLst>
            </p:cNvPr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A53BCFE-FA9F-48D7-A0F2-BF8B3C74C7D6}"/>
                </a:ext>
              </a:extLst>
            </p:cNvPr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D850784-5A4C-4D99-8954-8B27AD795CA2}"/>
                </a:ext>
              </a:extLst>
            </p:cNvPr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A559B12-361F-45C3-BC3E-824A422AB891}"/>
                </a:ext>
              </a:extLst>
            </p:cNvPr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DFA0F96-79C6-49AF-9E1B-848904C41432}"/>
                </a:ext>
              </a:extLst>
            </p:cNvPr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1EC6B2C-7B60-406E-8194-6A23273DE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676277"/>
              </p:ext>
            </p:extLst>
          </p:nvPr>
        </p:nvGraphicFramePr>
        <p:xfrm>
          <a:off x="1352552" y="1649414"/>
          <a:ext cx="1059766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2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2" name="Group 41" descr="Table 3">
            <a:extLst>
              <a:ext uri="{FF2B5EF4-FFF2-40B4-BE49-F238E27FC236}">
                <a16:creationId xmlns:a16="http://schemas.microsoft.com/office/drawing/2014/main" id="{8F876DF9-CD4E-47F9-B65E-39D284C8C646}"/>
              </a:ext>
            </a:extLst>
          </p:cNvPr>
          <p:cNvGrpSpPr/>
          <p:nvPr/>
        </p:nvGrpSpPr>
        <p:grpSpPr>
          <a:xfrm>
            <a:off x="2504824" y="152401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54141EB-C55D-405D-A98D-1EB473D2C7D6}"/>
                </a:ext>
              </a:extLst>
            </p:cNvPr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3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51694D6-E011-4A36-965C-19991B15F631}"/>
                </a:ext>
              </a:extLst>
            </p:cNvPr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0CE7AFC-938C-4DC4-BEF7-DF1118081A24}"/>
                </a:ext>
              </a:extLst>
            </p:cNvPr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D484D94-F915-4445-A1DC-4AE8653DED38}"/>
                </a:ext>
              </a:extLst>
            </p:cNvPr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73846AA-6A96-44D8-A09E-67B07BB00ACB}"/>
                </a:ext>
              </a:extLst>
            </p:cNvPr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9C12097-8B09-4311-AE2D-36B0E5AEF102}"/>
                </a:ext>
              </a:extLst>
            </p:cNvPr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4172220-C0A4-4006-A779-92DFFFE82431}"/>
                </a:ext>
              </a:extLst>
            </p:cNvPr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E438527-589D-40EB-B1DC-0F6E066EC4C9}"/>
                </a:ext>
              </a:extLst>
            </p:cNvPr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E856B56-B197-4E0B-A9C3-AB616DB3708D}"/>
                </a:ext>
              </a:extLst>
            </p:cNvPr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C893DCA-403E-4502-A8F9-B6EB069EB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2316"/>
              </p:ext>
            </p:extLst>
          </p:nvPr>
        </p:nvGraphicFramePr>
        <p:xfrm>
          <a:off x="3704975" y="58685"/>
          <a:ext cx="1072610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3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52" name="Group 51" descr="Table 4">
            <a:extLst>
              <a:ext uri="{FF2B5EF4-FFF2-40B4-BE49-F238E27FC236}">
                <a16:creationId xmlns:a16="http://schemas.microsoft.com/office/drawing/2014/main" id="{B178A24C-45ED-48B4-93C1-11D57E6677BB}"/>
              </a:ext>
            </a:extLst>
          </p:cNvPr>
          <p:cNvGrpSpPr/>
          <p:nvPr/>
        </p:nvGrpSpPr>
        <p:grpSpPr>
          <a:xfrm>
            <a:off x="2504824" y="1782765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16A7AFC-9029-4E2D-B51B-59882008CB13}"/>
                </a:ext>
              </a:extLst>
            </p:cNvPr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4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AC26E6E-FF44-4E7B-945B-1941A0101070}"/>
                </a:ext>
              </a:extLst>
            </p:cNvPr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FF7C4F2-37A2-467D-8102-9CC8994D0C44}"/>
                </a:ext>
              </a:extLst>
            </p:cNvPr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C79869E-3721-4A88-8B3B-605E90E2E4FD}"/>
                </a:ext>
              </a:extLst>
            </p:cNvPr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D9DB158-B946-414D-BF5A-3C71D85D87B5}"/>
                </a:ext>
              </a:extLst>
            </p:cNvPr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20C5D8B-BC1B-4F3D-BF7B-F9626F45F2E3}"/>
                </a:ext>
              </a:extLst>
            </p:cNvPr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734EA791-4A6E-40ED-9B58-E2466DCF9885}"/>
                </a:ext>
              </a:extLst>
            </p:cNvPr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2D42D27-AD52-43F2-ABDD-84E416DF2BBE}"/>
                </a:ext>
              </a:extLst>
            </p:cNvPr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3A0DEB5F-0576-47FD-9AA0-16F22D327312}"/>
                </a:ext>
              </a:extLst>
            </p:cNvPr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BD5134FA-D4B5-40BC-A64B-BF00BA9FA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505715"/>
              </p:ext>
            </p:extLst>
          </p:nvPr>
        </p:nvGraphicFramePr>
        <p:xfrm>
          <a:off x="3704975" y="1652854"/>
          <a:ext cx="1072610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4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2" name="Group 61" descr="Table 5">
            <a:extLst>
              <a:ext uri="{FF2B5EF4-FFF2-40B4-BE49-F238E27FC236}">
                <a16:creationId xmlns:a16="http://schemas.microsoft.com/office/drawing/2014/main" id="{501A1907-4FF9-41AA-9251-6535BBC16624}"/>
              </a:ext>
            </a:extLst>
          </p:cNvPr>
          <p:cNvGrpSpPr/>
          <p:nvPr/>
        </p:nvGrpSpPr>
        <p:grpSpPr>
          <a:xfrm>
            <a:off x="4870091" y="152401"/>
            <a:ext cx="1143000" cy="1148822"/>
            <a:chOff x="457200" y="22277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18EA217-E09A-4CD5-BBA4-9C39D8078AA0}"/>
                </a:ext>
              </a:extLst>
            </p:cNvPr>
            <p:cNvSpPr/>
            <p:nvPr/>
          </p:nvSpPr>
          <p:spPr>
            <a:xfrm>
              <a:off x="708660" y="47714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5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AFA17D3-493C-4542-8E70-264D0FA33E58}"/>
                </a:ext>
              </a:extLst>
            </p:cNvPr>
            <p:cNvSpPr/>
            <p:nvPr/>
          </p:nvSpPr>
          <p:spPr>
            <a:xfrm rot="16200000">
              <a:off x="457200" y="68562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4A83FD8-1FEB-4F78-A235-ACFAAC40FA66}"/>
                </a:ext>
              </a:extLst>
            </p:cNvPr>
            <p:cNvSpPr/>
            <p:nvPr/>
          </p:nvSpPr>
          <p:spPr>
            <a:xfrm rot="5400000">
              <a:off x="1367039" y="68950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4959501-1961-43A7-B2BC-9B5264232961}"/>
                </a:ext>
              </a:extLst>
            </p:cNvPr>
            <p:cNvSpPr/>
            <p:nvPr/>
          </p:nvSpPr>
          <p:spPr>
            <a:xfrm>
              <a:off x="905556" y="2227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6B5C55E-A919-4D3D-8E94-DE0E71C59DD4}"/>
                </a:ext>
              </a:extLst>
            </p:cNvPr>
            <p:cNvSpPr/>
            <p:nvPr/>
          </p:nvSpPr>
          <p:spPr>
            <a:xfrm rot="11020586">
              <a:off x="901674" y="113843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B0193DA-A13D-4AF1-BA56-9E3F0FC91A6D}"/>
                </a:ext>
              </a:extLst>
            </p:cNvPr>
            <p:cNvSpPr/>
            <p:nvPr/>
          </p:nvSpPr>
          <p:spPr>
            <a:xfrm rot="18900000">
              <a:off x="571596" y="37745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94B97AE7-9ACF-43A0-90C0-0905CAF93299}"/>
                </a:ext>
              </a:extLst>
            </p:cNvPr>
            <p:cNvSpPr/>
            <p:nvPr/>
          </p:nvSpPr>
          <p:spPr>
            <a:xfrm rot="8251980">
              <a:off x="1222457" y="101666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33B069D-F67D-4C04-8778-26931701A9E5}"/>
                </a:ext>
              </a:extLst>
            </p:cNvPr>
            <p:cNvSpPr/>
            <p:nvPr/>
          </p:nvSpPr>
          <p:spPr>
            <a:xfrm rot="2504398">
              <a:off x="1239515" y="36233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4D02CBE-EB7A-4845-9E8D-D5A80ECA57FF}"/>
                </a:ext>
              </a:extLst>
            </p:cNvPr>
            <p:cNvSpPr/>
            <p:nvPr/>
          </p:nvSpPr>
          <p:spPr>
            <a:xfrm rot="13794504">
              <a:off x="580891" y="99378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4A6090F-264F-4D62-8035-4EDEC384C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242983"/>
              </p:ext>
            </p:extLst>
          </p:nvPr>
        </p:nvGraphicFramePr>
        <p:xfrm>
          <a:off x="6070242" y="56229"/>
          <a:ext cx="1085456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5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2" name="Group 81" descr="Table 6">
            <a:extLst>
              <a:ext uri="{FF2B5EF4-FFF2-40B4-BE49-F238E27FC236}">
                <a16:creationId xmlns:a16="http://schemas.microsoft.com/office/drawing/2014/main" id="{CF708BA0-EB0E-4E77-9B57-3EF38DDFE8E7}"/>
              </a:ext>
            </a:extLst>
          </p:cNvPr>
          <p:cNvGrpSpPr/>
          <p:nvPr/>
        </p:nvGrpSpPr>
        <p:grpSpPr>
          <a:xfrm>
            <a:off x="4870091" y="1782765"/>
            <a:ext cx="1143000" cy="1148822"/>
            <a:chOff x="5440680" y="1666875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E68BE56-993B-43E3-956F-AA1FE5B2A9D1}"/>
                </a:ext>
              </a:extLst>
            </p:cNvPr>
            <p:cNvSpPr/>
            <p:nvPr/>
          </p:nvSpPr>
          <p:spPr>
            <a:xfrm>
              <a:off x="5692140" y="1921246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6</a:t>
              </a: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28D4D3C7-FE8D-40D1-81C6-9E65009FFEA3}"/>
                </a:ext>
              </a:extLst>
            </p:cNvPr>
            <p:cNvSpPr/>
            <p:nvPr/>
          </p:nvSpPr>
          <p:spPr>
            <a:xfrm rot="16200000">
              <a:off x="5440680" y="212971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FBFAA86F-6697-4AEA-B17F-D58751C2F5FE}"/>
                </a:ext>
              </a:extLst>
            </p:cNvPr>
            <p:cNvSpPr/>
            <p:nvPr/>
          </p:nvSpPr>
          <p:spPr>
            <a:xfrm rot="5400000">
              <a:off x="6350519" y="213359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8806B03-399D-4738-92AF-6D2DB8F942E7}"/>
                </a:ext>
              </a:extLst>
            </p:cNvPr>
            <p:cNvSpPr/>
            <p:nvPr/>
          </p:nvSpPr>
          <p:spPr>
            <a:xfrm>
              <a:off x="5889036" y="166687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8893340-6447-42E3-ADEB-7CA0CA09DF3B}"/>
                </a:ext>
              </a:extLst>
            </p:cNvPr>
            <p:cNvSpPr/>
            <p:nvPr/>
          </p:nvSpPr>
          <p:spPr>
            <a:xfrm rot="11020586">
              <a:off x="5885154" y="258253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56D1BC6C-736B-4044-B824-06D52F54BF49}"/>
                </a:ext>
              </a:extLst>
            </p:cNvPr>
            <p:cNvSpPr/>
            <p:nvPr/>
          </p:nvSpPr>
          <p:spPr>
            <a:xfrm rot="18900000">
              <a:off x="5555076" y="182155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9C01868-E27C-4483-BB7E-46556A65763B}"/>
                </a:ext>
              </a:extLst>
            </p:cNvPr>
            <p:cNvSpPr/>
            <p:nvPr/>
          </p:nvSpPr>
          <p:spPr>
            <a:xfrm rot="8251980">
              <a:off x="6205937" y="246076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2C7CBF9-F681-4AB2-9F64-CF6A7411E50E}"/>
                </a:ext>
              </a:extLst>
            </p:cNvPr>
            <p:cNvSpPr/>
            <p:nvPr/>
          </p:nvSpPr>
          <p:spPr>
            <a:xfrm rot="2504398">
              <a:off x="6222995" y="180643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67C34168-026C-450E-A62D-939B960847A4}"/>
                </a:ext>
              </a:extLst>
            </p:cNvPr>
            <p:cNvSpPr/>
            <p:nvPr/>
          </p:nvSpPr>
          <p:spPr>
            <a:xfrm rot="13794504">
              <a:off x="5564371" y="243788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C69020C9-1301-4761-89B9-5F13381D8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16218"/>
              </p:ext>
            </p:extLst>
          </p:nvPr>
        </p:nvGraphicFramePr>
        <p:xfrm>
          <a:off x="6070242" y="1650398"/>
          <a:ext cx="1085456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6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8" name="Group 147" descr="Table 7">
            <a:extLst>
              <a:ext uri="{FF2B5EF4-FFF2-40B4-BE49-F238E27FC236}">
                <a16:creationId xmlns:a16="http://schemas.microsoft.com/office/drawing/2014/main" id="{099CC632-C83F-4447-87BD-21D8E9BBD0B5}"/>
              </a:ext>
            </a:extLst>
          </p:cNvPr>
          <p:cNvGrpSpPr/>
          <p:nvPr/>
        </p:nvGrpSpPr>
        <p:grpSpPr>
          <a:xfrm>
            <a:off x="4870091" y="5496462"/>
            <a:ext cx="1143000" cy="1148822"/>
            <a:chOff x="5440680" y="5557255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574C4D23-6B88-45D5-8CBD-5934853A1798}"/>
                </a:ext>
              </a:extLst>
            </p:cNvPr>
            <p:cNvSpPr/>
            <p:nvPr/>
          </p:nvSpPr>
          <p:spPr>
            <a:xfrm>
              <a:off x="5692140" y="5811626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7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A5BACFAC-13A2-497B-995E-FA8A3A623E66}"/>
                </a:ext>
              </a:extLst>
            </p:cNvPr>
            <p:cNvSpPr/>
            <p:nvPr/>
          </p:nvSpPr>
          <p:spPr>
            <a:xfrm rot="16200000">
              <a:off x="5440680" y="602009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F7ECD1DD-36FD-41AF-A437-BE2383467B9A}"/>
                </a:ext>
              </a:extLst>
            </p:cNvPr>
            <p:cNvSpPr/>
            <p:nvPr/>
          </p:nvSpPr>
          <p:spPr>
            <a:xfrm rot="5400000">
              <a:off x="6350519" y="60239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56749C66-FE15-438F-98A1-D3BC151A62C1}"/>
                </a:ext>
              </a:extLst>
            </p:cNvPr>
            <p:cNvSpPr/>
            <p:nvPr/>
          </p:nvSpPr>
          <p:spPr>
            <a:xfrm>
              <a:off x="5889036" y="55572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4749BFE-5BE8-4E64-B8BE-6DD800115BEC}"/>
                </a:ext>
              </a:extLst>
            </p:cNvPr>
            <p:cNvSpPr/>
            <p:nvPr/>
          </p:nvSpPr>
          <p:spPr>
            <a:xfrm rot="11020586">
              <a:off x="5885154" y="647291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352B786F-6E37-4731-8A2C-14892F797061}"/>
                </a:ext>
              </a:extLst>
            </p:cNvPr>
            <p:cNvSpPr/>
            <p:nvPr/>
          </p:nvSpPr>
          <p:spPr>
            <a:xfrm rot="18900000">
              <a:off x="5555076" y="571193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AF8AE2AD-5346-41FF-B436-2CA4E5999F61}"/>
                </a:ext>
              </a:extLst>
            </p:cNvPr>
            <p:cNvSpPr/>
            <p:nvPr/>
          </p:nvSpPr>
          <p:spPr>
            <a:xfrm rot="8251980">
              <a:off x="6205937" y="635114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DCD4C8E8-D8EF-40AA-875C-1CF613EA8FB1}"/>
                </a:ext>
              </a:extLst>
            </p:cNvPr>
            <p:cNvSpPr/>
            <p:nvPr/>
          </p:nvSpPr>
          <p:spPr>
            <a:xfrm rot="2504398">
              <a:off x="6222995" y="569681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FBA4AB39-90F8-4F31-BAF5-8C5666AA82FB}"/>
                </a:ext>
              </a:extLst>
            </p:cNvPr>
            <p:cNvSpPr/>
            <p:nvPr/>
          </p:nvSpPr>
          <p:spPr>
            <a:xfrm rot="13794504">
              <a:off x="5564371" y="632826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677B3C54-8040-4170-AEF2-3B53BC545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80540"/>
              </p:ext>
            </p:extLst>
          </p:nvPr>
        </p:nvGraphicFramePr>
        <p:xfrm>
          <a:off x="6070242" y="5313212"/>
          <a:ext cx="1085456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7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38" name="Group 137" descr="Table 8">
            <a:extLst>
              <a:ext uri="{FF2B5EF4-FFF2-40B4-BE49-F238E27FC236}">
                <a16:creationId xmlns:a16="http://schemas.microsoft.com/office/drawing/2014/main" id="{7595525B-FADD-4881-B7CA-BAC295A888C7}"/>
              </a:ext>
            </a:extLst>
          </p:cNvPr>
          <p:cNvGrpSpPr/>
          <p:nvPr/>
        </p:nvGrpSpPr>
        <p:grpSpPr>
          <a:xfrm>
            <a:off x="4870091" y="3831521"/>
            <a:ext cx="1143000" cy="1148822"/>
            <a:chOff x="5440680" y="4042780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1FAC51B-9759-430A-8FA3-7698BEBB777D}"/>
                </a:ext>
              </a:extLst>
            </p:cNvPr>
            <p:cNvSpPr/>
            <p:nvPr/>
          </p:nvSpPr>
          <p:spPr>
            <a:xfrm>
              <a:off x="5692140" y="4297151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8</a:t>
              </a: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278FC19-CB5F-4085-871A-090F9B08C0E8}"/>
                </a:ext>
              </a:extLst>
            </p:cNvPr>
            <p:cNvSpPr/>
            <p:nvPr/>
          </p:nvSpPr>
          <p:spPr>
            <a:xfrm rot="16200000">
              <a:off x="5440680" y="450562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0DF5C65F-D915-4F37-9524-B8D953D1C2C2}"/>
                </a:ext>
              </a:extLst>
            </p:cNvPr>
            <p:cNvSpPr/>
            <p:nvPr/>
          </p:nvSpPr>
          <p:spPr>
            <a:xfrm rot="5400000">
              <a:off x="6350519" y="450950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A69D4AF-A753-4DB6-ABFD-FC56D5677B05}"/>
                </a:ext>
              </a:extLst>
            </p:cNvPr>
            <p:cNvSpPr/>
            <p:nvPr/>
          </p:nvSpPr>
          <p:spPr>
            <a:xfrm>
              <a:off x="5889036" y="404278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4EEF7BCD-D954-44DD-AD48-613D08BCC519}"/>
                </a:ext>
              </a:extLst>
            </p:cNvPr>
            <p:cNvSpPr/>
            <p:nvPr/>
          </p:nvSpPr>
          <p:spPr>
            <a:xfrm rot="11020586">
              <a:off x="5885154" y="495844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1AEF6AEF-7F74-43EA-BF5D-842AD7DB66FD}"/>
                </a:ext>
              </a:extLst>
            </p:cNvPr>
            <p:cNvSpPr/>
            <p:nvPr/>
          </p:nvSpPr>
          <p:spPr>
            <a:xfrm rot="18900000">
              <a:off x="5555076" y="41974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7CD1290A-701E-4E3C-9CDD-AEC43D2D01BE}"/>
                </a:ext>
              </a:extLst>
            </p:cNvPr>
            <p:cNvSpPr/>
            <p:nvPr/>
          </p:nvSpPr>
          <p:spPr>
            <a:xfrm rot="8251980">
              <a:off x="6205937" y="483666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ED8FABC4-9078-45E2-A544-861738059DE3}"/>
                </a:ext>
              </a:extLst>
            </p:cNvPr>
            <p:cNvSpPr/>
            <p:nvPr/>
          </p:nvSpPr>
          <p:spPr>
            <a:xfrm rot="2504398">
              <a:off x="6222995" y="418233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8B567BF9-967A-4FB2-8FC5-A63600FB7CB2}"/>
                </a:ext>
              </a:extLst>
            </p:cNvPr>
            <p:cNvSpPr/>
            <p:nvPr/>
          </p:nvSpPr>
          <p:spPr>
            <a:xfrm rot="13794504">
              <a:off x="5564371" y="481378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107" name="Table 106">
            <a:extLst>
              <a:ext uri="{FF2B5EF4-FFF2-40B4-BE49-F238E27FC236}">
                <a16:creationId xmlns:a16="http://schemas.microsoft.com/office/drawing/2014/main" id="{CB92F45E-A617-4307-8824-71B568BE8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98214"/>
              </p:ext>
            </p:extLst>
          </p:nvPr>
        </p:nvGraphicFramePr>
        <p:xfrm>
          <a:off x="6070242" y="3704500"/>
          <a:ext cx="1085456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8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28" name="Group 127" descr="Table 9">
            <a:extLst>
              <a:ext uri="{FF2B5EF4-FFF2-40B4-BE49-F238E27FC236}">
                <a16:creationId xmlns:a16="http://schemas.microsoft.com/office/drawing/2014/main" id="{3D53102E-D5D9-4A3E-9B6D-E5792DADAD85}"/>
              </a:ext>
            </a:extLst>
          </p:cNvPr>
          <p:cNvGrpSpPr/>
          <p:nvPr/>
        </p:nvGrpSpPr>
        <p:grpSpPr>
          <a:xfrm>
            <a:off x="2504824" y="5496462"/>
            <a:ext cx="1143000" cy="1148822"/>
            <a:chOff x="2910840" y="5557255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0162BD8-95D3-4469-AA2A-688D240E547A}"/>
                </a:ext>
              </a:extLst>
            </p:cNvPr>
            <p:cNvSpPr/>
            <p:nvPr/>
          </p:nvSpPr>
          <p:spPr>
            <a:xfrm>
              <a:off x="3162300" y="5811626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9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537D948-AFBE-49EE-A657-796E255516E9}"/>
                </a:ext>
              </a:extLst>
            </p:cNvPr>
            <p:cNvSpPr/>
            <p:nvPr/>
          </p:nvSpPr>
          <p:spPr>
            <a:xfrm rot="16200000">
              <a:off x="2910840" y="602009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E587EEB-7ED4-4B38-8763-E4FBD3B843A2}"/>
                </a:ext>
              </a:extLst>
            </p:cNvPr>
            <p:cNvSpPr/>
            <p:nvPr/>
          </p:nvSpPr>
          <p:spPr>
            <a:xfrm rot="5400000">
              <a:off x="3820679" y="602397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9228AFCE-2E98-4CD6-A934-B0487842BAD5}"/>
                </a:ext>
              </a:extLst>
            </p:cNvPr>
            <p:cNvSpPr/>
            <p:nvPr/>
          </p:nvSpPr>
          <p:spPr>
            <a:xfrm>
              <a:off x="3359196" y="55572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B5F0D5B1-A64F-4341-8EC1-5346DF5BC410}"/>
                </a:ext>
              </a:extLst>
            </p:cNvPr>
            <p:cNvSpPr/>
            <p:nvPr/>
          </p:nvSpPr>
          <p:spPr>
            <a:xfrm rot="11020586">
              <a:off x="3355314" y="647291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69E8CE82-B983-4573-8B9E-D68731CE92A9}"/>
                </a:ext>
              </a:extLst>
            </p:cNvPr>
            <p:cNvSpPr/>
            <p:nvPr/>
          </p:nvSpPr>
          <p:spPr>
            <a:xfrm rot="18900000">
              <a:off x="3025236" y="571193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8F071AB6-7BB3-4659-88C4-51941EF7262D}"/>
                </a:ext>
              </a:extLst>
            </p:cNvPr>
            <p:cNvSpPr/>
            <p:nvPr/>
          </p:nvSpPr>
          <p:spPr>
            <a:xfrm rot="8251980">
              <a:off x="3676097" y="635114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6C9EA36-6615-40CC-9991-8DEB8C0A04E5}"/>
                </a:ext>
              </a:extLst>
            </p:cNvPr>
            <p:cNvSpPr/>
            <p:nvPr/>
          </p:nvSpPr>
          <p:spPr>
            <a:xfrm rot="2504398">
              <a:off x="3693155" y="569681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5709EA0F-D5E7-4BF5-9218-7E329A2285A0}"/>
                </a:ext>
              </a:extLst>
            </p:cNvPr>
            <p:cNvSpPr/>
            <p:nvPr/>
          </p:nvSpPr>
          <p:spPr>
            <a:xfrm rot="13794504">
              <a:off x="3034531" y="632826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104" name="Table 103">
            <a:extLst>
              <a:ext uri="{FF2B5EF4-FFF2-40B4-BE49-F238E27FC236}">
                <a16:creationId xmlns:a16="http://schemas.microsoft.com/office/drawing/2014/main" id="{F3525F3D-1227-40FE-A7AA-CAEC2FB72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96381"/>
              </p:ext>
            </p:extLst>
          </p:nvPr>
        </p:nvGraphicFramePr>
        <p:xfrm>
          <a:off x="3704975" y="5315668"/>
          <a:ext cx="1072610" cy="1398918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3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9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18" name="Group 117" descr="Table 10">
            <a:extLst>
              <a:ext uri="{FF2B5EF4-FFF2-40B4-BE49-F238E27FC236}">
                <a16:creationId xmlns:a16="http://schemas.microsoft.com/office/drawing/2014/main" id="{E6F664B5-0736-4FD0-BB60-388B15354E2A}"/>
              </a:ext>
            </a:extLst>
          </p:cNvPr>
          <p:cNvGrpSpPr/>
          <p:nvPr/>
        </p:nvGrpSpPr>
        <p:grpSpPr>
          <a:xfrm>
            <a:off x="2504824" y="3831521"/>
            <a:ext cx="1143000" cy="1148822"/>
            <a:chOff x="2910840" y="4042780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4470D34-11D0-4C4B-9EEC-053C5410C498}"/>
                </a:ext>
              </a:extLst>
            </p:cNvPr>
            <p:cNvSpPr/>
            <p:nvPr/>
          </p:nvSpPr>
          <p:spPr>
            <a:xfrm>
              <a:off x="3162300" y="4297151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10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714DBFE6-D5D6-4B5E-9353-E24A98A968B9}"/>
                </a:ext>
              </a:extLst>
            </p:cNvPr>
            <p:cNvSpPr/>
            <p:nvPr/>
          </p:nvSpPr>
          <p:spPr>
            <a:xfrm rot="16200000">
              <a:off x="2910840" y="450562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1A6C72AF-60C6-4BFA-B684-D652436110AF}"/>
                </a:ext>
              </a:extLst>
            </p:cNvPr>
            <p:cNvSpPr/>
            <p:nvPr/>
          </p:nvSpPr>
          <p:spPr>
            <a:xfrm rot="5400000">
              <a:off x="3820679" y="450950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72FC1A0-9E36-46BB-BFED-D09700E28B82}"/>
                </a:ext>
              </a:extLst>
            </p:cNvPr>
            <p:cNvSpPr/>
            <p:nvPr/>
          </p:nvSpPr>
          <p:spPr>
            <a:xfrm>
              <a:off x="3359196" y="404278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64C311C-416D-448C-8151-24C7D49E1AD6}"/>
                </a:ext>
              </a:extLst>
            </p:cNvPr>
            <p:cNvSpPr/>
            <p:nvPr/>
          </p:nvSpPr>
          <p:spPr>
            <a:xfrm rot="11020586">
              <a:off x="3355314" y="495844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866F3EFC-4365-42F4-AF72-5DEB5093BD57}"/>
                </a:ext>
              </a:extLst>
            </p:cNvPr>
            <p:cNvSpPr/>
            <p:nvPr/>
          </p:nvSpPr>
          <p:spPr>
            <a:xfrm rot="18900000">
              <a:off x="3025236" y="419745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F472F2F-8EF8-497F-8469-79E02466EC34}"/>
                </a:ext>
              </a:extLst>
            </p:cNvPr>
            <p:cNvSpPr/>
            <p:nvPr/>
          </p:nvSpPr>
          <p:spPr>
            <a:xfrm rot="8251980">
              <a:off x="3676097" y="483666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8D6C495B-87F6-42A4-A3CD-5CF86F9BE063}"/>
                </a:ext>
              </a:extLst>
            </p:cNvPr>
            <p:cNvSpPr/>
            <p:nvPr/>
          </p:nvSpPr>
          <p:spPr>
            <a:xfrm rot="2504398">
              <a:off x="3693155" y="418233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7325B89-2BC0-43B1-9AE6-6FD2A17B1209}"/>
                </a:ext>
              </a:extLst>
            </p:cNvPr>
            <p:cNvSpPr/>
            <p:nvPr/>
          </p:nvSpPr>
          <p:spPr>
            <a:xfrm rot="13794504">
              <a:off x="3034531" y="481378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B84CFEC5-0BD4-45F9-A9BA-F6C0D5530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135946"/>
              </p:ext>
            </p:extLst>
          </p:nvPr>
        </p:nvGraphicFramePr>
        <p:xfrm>
          <a:off x="3704975" y="3706956"/>
          <a:ext cx="1072610" cy="1392496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6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10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08" name="Group 107" descr="Table 11">
            <a:extLst>
              <a:ext uri="{FF2B5EF4-FFF2-40B4-BE49-F238E27FC236}">
                <a16:creationId xmlns:a16="http://schemas.microsoft.com/office/drawing/2014/main" id="{72375BE5-DCBF-4B9E-9D85-522F8F6FB604}"/>
              </a:ext>
            </a:extLst>
          </p:cNvPr>
          <p:cNvGrpSpPr/>
          <p:nvPr/>
        </p:nvGrpSpPr>
        <p:grpSpPr>
          <a:xfrm>
            <a:off x="152400" y="5500167"/>
            <a:ext cx="1143000" cy="1148822"/>
            <a:chOff x="381000" y="5560958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8F94EFCA-FC22-404B-BD86-20E2A66E002A}"/>
                </a:ext>
              </a:extLst>
            </p:cNvPr>
            <p:cNvSpPr/>
            <p:nvPr/>
          </p:nvSpPr>
          <p:spPr>
            <a:xfrm>
              <a:off x="632460" y="5815329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11</a:t>
              </a: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7F14F31-B754-4A6B-AC4F-08B30C6A7581}"/>
                </a:ext>
              </a:extLst>
            </p:cNvPr>
            <p:cNvSpPr/>
            <p:nvPr/>
          </p:nvSpPr>
          <p:spPr>
            <a:xfrm rot="16200000">
              <a:off x="381000" y="602380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CF873E27-A028-43B7-840E-61C80C47E8A6}"/>
                </a:ext>
              </a:extLst>
            </p:cNvPr>
            <p:cNvSpPr/>
            <p:nvPr/>
          </p:nvSpPr>
          <p:spPr>
            <a:xfrm rot="5400000">
              <a:off x="1290839" y="602768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FA0DE392-D968-459E-85DE-07C83520E035}"/>
                </a:ext>
              </a:extLst>
            </p:cNvPr>
            <p:cNvSpPr/>
            <p:nvPr/>
          </p:nvSpPr>
          <p:spPr>
            <a:xfrm>
              <a:off x="829356" y="556095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30AD0ED5-EB02-48E0-B672-8982F9A86457}"/>
                </a:ext>
              </a:extLst>
            </p:cNvPr>
            <p:cNvSpPr/>
            <p:nvPr/>
          </p:nvSpPr>
          <p:spPr>
            <a:xfrm rot="11020586">
              <a:off x="825474" y="6476619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5109255-7022-465D-A1F6-98A56D6782D2}"/>
                </a:ext>
              </a:extLst>
            </p:cNvPr>
            <p:cNvSpPr/>
            <p:nvPr/>
          </p:nvSpPr>
          <p:spPr>
            <a:xfrm rot="18900000">
              <a:off x="495396" y="571563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F1FC02B0-AEF4-4B84-A5ED-6B5641F537FA}"/>
                </a:ext>
              </a:extLst>
            </p:cNvPr>
            <p:cNvSpPr/>
            <p:nvPr/>
          </p:nvSpPr>
          <p:spPr>
            <a:xfrm rot="8251980">
              <a:off x="1146257" y="6354847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02E9E392-E60C-467B-A65E-C67626F91893}"/>
                </a:ext>
              </a:extLst>
            </p:cNvPr>
            <p:cNvSpPr/>
            <p:nvPr/>
          </p:nvSpPr>
          <p:spPr>
            <a:xfrm rot="2504398">
              <a:off x="1163315" y="570051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9230312A-7C3A-40A8-8AAC-A5C42918AB2B}"/>
                </a:ext>
              </a:extLst>
            </p:cNvPr>
            <p:cNvSpPr/>
            <p:nvPr/>
          </p:nvSpPr>
          <p:spPr>
            <a:xfrm rot="13794504">
              <a:off x="504691" y="633196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102" name="Table 101">
            <a:extLst>
              <a:ext uri="{FF2B5EF4-FFF2-40B4-BE49-F238E27FC236}">
                <a16:creationId xmlns:a16="http://schemas.microsoft.com/office/drawing/2014/main" id="{AB40D302-B517-475A-9E1F-FA7391044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25886"/>
              </p:ext>
            </p:extLst>
          </p:nvPr>
        </p:nvGraphicFramePr>
        <p:xfrm>
          <a:off x="1352552" y="5312228"/>
          <a:ext cx="1059766" cy="1402663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0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11 Details</a:t>
                      </a: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2" name="Group 91" descr="Table 12">
            <a:extLst>
              <a:ext uri="{FF2B5EF4-FFF2-40B4-BE49-F238E27FC236}">
                <a16:creationId xmlns:a16="http://schemas.microsoft.com/office/drawing/2014/main" id="{6FBCE689-D1D2-442F-9E65-66EC010B19E2}"/>
              </a:ext>
            </a:extLst>
          </p:cNvPr>
          <p:cNvGrpSpPr/>
          <p:nvPr/>
        </p:nvGrpSpPr>
        <p:grpSpPr>
          <a:xfrm>
            <a:off x="152400" y="3835226"/>
            <a:ext cx="1143000" cy="1148822"/>
            <a:chOff x="381000" y="4046483"/>
            <a:chExt cx="1143000" cy="114882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1410CAC-1970-47B2-9FD2-13077F899139}"/>
                </a:ext>
              </a:extLst>
            </p:cNvPr>
            <p:cNvSpPr/>
            <p:nvPr/>
          </p:nvSpPr>
          <p:spPr>
            <a:xfrm>
              <a:off x="632460" y="4300854"/>
              <a:ext cx="640080" cy="64008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900" dirty="0">
                  <a:solidFill>
                    <a:schemeClr val="tx2"/>
                  </a:solidFill>
                  <a:latin typeface="Lato" panose="020F0502020204030203" pitchFamily="34" charset="0"/>
                </a:rPr>
                <a:t>Table 12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5B69B1C-E0E8-4F42-8319-31C9E4257E62}"/>
                </a:ext>
              </a:extLst>
            </p:cNvPr>
            <p:cNvSpPr/>
            <p:nvPr/>
          </p:nvSpPr>
          <p:spPr>
            <a:xfrm rot="16200000">
              <a:off x="381000" y="4509325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8</a:t>
              </a: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F46D240-33E9-45A0-91BA-E91F6DE63056}"/>
                </a:ext>
              </a:extLst>
            </p:cNvPr>
            <p:cNvSpPr/>
            <p:nvPr/>
          </p:nvSpPr>
          <p:spPr>
            <a:xfrm rot="5400000">
              <a:off x="1290839" y="4513206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4</a:t>
              </a: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BA27292B-F443-4C69-95D7-7CF4C1A4F82B}"/>
                </a:ext>
              </a:extLst>
            </p:cNvPr>
            <p:cNvSpPr/>
            <p:nvPr/>
          </p:nvSpPr>
          <p:spPr>
            <a:xfrm>
              <a:off x="829356" y="4046483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2</a:t>
              </a: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AE00B84-F7BE-41FC-BAA5-FE5BD5856F40}"/>
                </a:ext>
              </a:extLst>
            </p:cNvPr>
            <p:cNvSpPr/>
            <p:nvPr/>
          </p:nvSpPr>
          <p:spPr>
            <a:xfrm rot="11020586">
              <a:off x="825474" y="4962144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6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917A705E-438D-4A08-8B6F-6F7DED25FE3A}"/>
                </a:ext>
              </a:extLst>
            </p:cNvPr>
            <p:cNvSpPr/>
            <p:nvPr/>
          </p:nvSpPr>
          <p:spPr>
            <a:xfrm rot="18900000">
              <a:off x="495396" y="4201158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1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1B80003-5658-46B9-877D-10726538CB16}"/>
                </a:ext>
              </a:extLst>
            </p:cNvPr>
            <p:cNvSpPr/>
            <p:nvPr/>
          </p:nvSpPr>
          <p:spPr>
            <a:xfrm rot="8251980">
              <a:off x="1146257" y="4840372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5</a:t>
              </a: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135580C2-182D-4EC8-9703-7D4EA384F74F}"/>
                </a:ext>
              </a:extLst>
            </p:cNvPr>
            <p:cNvSpPr/>
            <p:nvPr/>
          </p:nvSpPr>
          <p:spPr>
            <a:xfrm rot="2504398">
              <a:off x="1163315" y="4186040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3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0D1007F-70BB-4140-8A7A-4354C5D4E987}"/>
                </a:ext>
              </a:extLst>
            </p:cNvPr>
            <p:cNvSpPr/>
            <p:nvPr/>
          </p:nvSpPr>
          <p:spPr>
            <a:xfrm rot="13794504">
              <a:off x="504691" y="4817491"/>
              <a:ext cx="233161" cy="233161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/>
              <a:r>
                <a:rPr lang="en-US" sz="800" dirty="0">
                  <a:solidFill>
                    <a:schemeClr val="tx2"/>
                  </a:solidFill>
                  <a:latin typeface="Lato" panose="020F0502020204030203" pitchFamily="34" charset="0"/>
                </a:rPr>
                <a:t>7</a:t>
              </a:r>
            </a:p>
          </p:txBody>
        </p:sp>
      </p:grpSp>
      <p:graphicFrame>
        <p:nvGraphicFramePr>
          <p:cNvPr id="103" name="Table 102">
            <a:extLst>
              <a:ext uri="{FF2B5EF4-FFF2-40B4-BE49-F238E27FC236}">
                <a16:creationId xmlns:a16="http://schemas.microsoft.com/office/drawing/2014/main" id="{B23AB32C-9979-477D-B90F-F64BE6208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46213"/>
              </p:ext>
            </p:extLst>
          </p:nvPr>
        </p:nvGraphicFramePr>
        <p:xfrm>
          <a:off x="1352552" y="3703516"/>
          <a:ext cx="1059766" cy="1392496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24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6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Table 12 Details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8288" marR="18288" marT="9144" marB="91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298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Seat #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Guest Name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342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800" dirty="0"/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7617181-DD1C-4240-946F-F24B399C1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42B762-6ED3-4760-8921-2F7B14FBA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86421A-F771-4263-94CC-AE9153F2784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912</Words>
  <Application>Microsoft Office PowerPoint</Application>
  <PresentationFormat>On-screen Show (4:3)</PresentationFormat>
  <Paragraphs>704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Lato</vt:lpstr>
      <vt:lpstr>Trebuchet MS</vt:lpstr>
      <vt:lpstr>Wingdings 3</vt:lpstr>
      <vt:lpstr>Facet</vt:lpstr>
      <vt:lpstr>8 people per table, 10 tables in room plus head table </vt:lpstr>
      <vt:lpstr>8 people per table, 12 tables in room plus head table </vt:lpstr>
      <vt:lpstr>8 seats on one side only, with bride &amp; groom in middle seats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people per table, 10 tables in room plus head table </dc:title>
  <dc:creator>92321</dc:creator>
  <cp:lastModifiedBy>92321</cp:lastModifiedBy>
  <cp:revision>1</cp:revision>
  <dcterms:created xsi:type="dcterms:W3CDTF">2021-09-01T06:06:48Z</dcterms:created>
  <dcterms:modified xsi:type="dcterms:W3CDTF">2021-09-01T06:09:46Z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